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CF9F78AD-B677-4EEA-8EE4-12F6071F05B8}">
  <a:tblStyle styleId="{CF9F78AD-B677-4EEA-8EE4-12F6071F05B8}" styleName="Table_0">
    <a:wholeTbl>
      <a:tcTxStyle b="off" i="off">
        <a:font>
          <a:latin typeface="Georgia"/>
          <a:ea typeface="Georgia"/>
          <a:cs typeface="Georgia"/>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F7EAE8"/>
          </a:solidFill>
        </a:fill>
      </a:tcStyle>
    </a:wholeTbl>
    <a:band1H>
      <a:tcStyle>
        <a:fill>
          <a:solidFill>
            <a:srgbClr val="EED2CE"/>
          </a:solidFill>
        </a:fill>
      </a:tcStyle>
    </a:band1H>
    <a:band1V>
      <a:tcStyle>
        <a:fill>
          <a:solidFill>
            <a:srgbClr val="EED2CE"/>
          </a:solidFill>
        </a:fill>
      </a:tcStyle>
    </a:band1V>
    <a:lastCol>
      <a:tcTxStyle b="on" i="off">
        <a:font>
          <a:latin typeface="Georgia"/>
          <a:ea typeface="Georgia"/>
          <a:cs typeface="Georgia"/>
        </a:font>
        <a:schemeClr val="lt1"/>
      </a:tcTxStyle>
      <a:tcStyle>
        <a:fill>
          <a:solidFill>
            <a:schemeClr val="accent1"/>
          </a:solidFill>
        </a:fill>
      </a:tcStyle>
    </a:lastCol>
    <a:firstCol>
      <a:tcTxStyle b="on" i="off">
        <a:font>
          <a:latin typeface="Georgia"/>
          <a:ea typeface="Georgia"/>
          <a:cs typeface="Georgia"/>
        </a:font>
        <a:schemeClr val="lt1"/>
      </a:tcTxStyle>
      <a:tcStyle>
        <a:fill>
          <a:solidFill>
            <a:schemeClr val="accent1"/>
          </a:solidFill>
        </a:fill>
      </a:tcStyle>
    </a:firstCol>
    <a:lastRow>
      <a:tcTxStyle b="on" i="off">
        <a:font>
          <a:latin typeface="Georgia"/>
          <a:ea typeface="Georgia"/>
          <a:cs typeface="Georgia"/>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Georgia"/>
          <a:ea typeface="Georgia"/>
          <a:cs typeface="Georgia"/>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65138"/>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65138"/>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416425"/>
            <a:ext cx="5486399" cy="4183063"/>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None/>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None/>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None/>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675"/>
            <a:ext cx="2971799" cy="465138"/>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58" name="Shape 25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30" name="Shape 330"/>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39" name="Shape 339"/>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55" name="Shape 35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62" name="Shape 36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74" name="Shape 37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lang="en-US" sz="1200">
                <a:solidFill>
                  <a:schemeClr val="dk1"/>
                </a:solidFill>
                <a:latin typeface="Calibri"/>
                <a:ea typeface="Calibri"/>
                <a:cs typeface="Calibri"/>
                <a:sym typeface="Calibri"/>
              </a:rPr>
              <a:t>‹#›</a:t>
            </a:fld>
          </a:p>
        </p:txBody>
      </p:sp>
      <p:sp>
        <p:nvSpPr>
          <p:cNvPr id="264" name="Shape 26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265" name="Shape 265"/>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71" name="Shape 27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79" name="Shape 279"/>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87" name="Shape 287"/>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04900" y="696912"/>
            <a:ext cx="4648200" cy="34863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416425"/>
            <a:ext cx="5486400" cy="4183200"/>
          </a:xfrm>
          <a:prstGeom prst="rect">
            <a:avLst/>
          </a:prstGeom>
        </p:spPr>
        <p:txBody>
          <a:bodyPr anchorCtr="0" anchor="t" bIns="91425" lIns="91425" rIns="91425" tIns="91425">
            <a:noAutofit/>
          </a:bodyPr>
          <a:lstStyle/>
          <a:p>
            <a:pPr lvl="0">
              <a:spcBef>
                <a:spcPts val="0"/>
              </a:spcBef>
              <a:buNone/>
            </a:pPr>
            <a:r>
              <a:t/>
            </a:r>
            <a:endParaRPr/>
          </a:p>
        </p:txBody>
      </p:sp>
      <p:sp>
        <p:nvSpPr>
          <p:cNvPr id="296" name="Shape 296"/>
          <p:cNvSpPr txBox="1"/>
          <p:nvPr>
            <p:ph idx="12" type="sldNum"/>
          </p:nvPr>
        </p:nvSpPr>
        <p:spPr>
          <a:xfrm>
            <a:off x="3884612" y="8829675"/>
            <a:ext cx="2971800" cy="4650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02" name="Shape 30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08" name="Shape 30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314" name="Shape 31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0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bg>
      <p:bgPr>
        <a:solidFill>
          <a:schemeClr val="lt2"/>
        </a:solidFill>
      </p:bgPr>
    </p:bg>
    <p:spTree>
      <p:nvGrpSpPr>
        <p:cNvPr id="24" name="Shape 24"/>
        <p:cNvGrpSpPr/>
        <p:nvPr/>
      </p:nvGrpSpPr>
      <p:grpSpPr>
        <a:xfrm>
          <a:off x="0" y="0"/>
          <a:ext cx="0" cy="0"/>
          <a:chOff x="0" y="0"/>
          <a:chExt cx="0" cy="0"/>
        </a:xfrm>
      </p:grpSpPr>
      <p:sp>
        <p:nvSpPr>
          <p:cNvPr id="25" name="Shape 25"/>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 name="Shape 26"/>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4361687" y="1026371"/>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
        <p:nvSpPr>
          <p:cNvPr id="29" name="Shape 29"/>
          <p:cNvSpPr txBox="1"/>
          <p:nvPr>
            <p:ph idx="1" type="body"/>
          </p:nvPr>
        </p:nvSpPr>
        <p:spPr>
          <a:xfrm>
            <a:off x="301752" y="1527048"/>
            <a:ext cx="8503920" cy="45720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bg>
      <p:bgPr>
        <a:solidFill>
          <a:schemeClr val="lt2"/>
        </a:solidFill>
      </p:bgPr>
    </p:bg>
    <p:spTree>
      <p:nvGrpSpPr>
        <p:cNvPr id="141" name="Shape 141"/>
        <p:cNvGrpSpPr/>
        <p:nvPr/>
      </p:nvGrpSpPr>
      <p:grpSpPr>
        <a:xfrm>
          <a:off x="0" y="0"/>
          <a:ext cx="0" cy="0"/>
          <a:chOff x="0" y="0"/>
          <a:chExt cx="0" cy="0"/>
        </a:xfrm>
      </p:grpSpPr>
      <p:sp>
        <p:nvSpPr>
          <p:cNvPr id="142" name="Shape 142"/>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3" name="Shape 143"/>
          <p:cNvSpPr txBox="1"/>
          <p:nvPr>
            <p:ph idx="1" type="body"/>
          </p:nvPr>
        </p:nvSpPr>
        <p:spPr>
          <a:xfrm rot="5400000">
            <a:off x="2269236" y="-443483"/>
            <a:ext cx="4599431" cy="8534399"/>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44" name="Shape 144"/>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45" name="Shape 145"/>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46" name="Shape 146"/>
          <p:cNvSpPr txBox="1"/>
          <p:nvPr>
            <p:ph idx="12" type="sldNum"/>
          </p:nvPr>
        </p:nvSpPr>
        <p:spPr>
          <a:xfrm>
            <a:off x="4343400" y="1040174"/>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bg>
      <p:bgPr>
        <a:solidFill>
          <a:schemeClr val="lt2"/>
        </a:solidFill>
      </p:bgPr>
    </p:bg>
    <p:spTree>
      <p:nvGrpSpPr>
        <p:cNvPr id="147" name="Shape 147"/>
        <p:cNvGrpSpPr/>
        <p:nvPr/>
      </p:nvGrpSpPr>
      <p:grpSpPr>
        <a:xfrm>
          <a:off x="0" y="0"/>
          <a:ext cx="0" cy="0"/>
          <a:chOff x="0" y="0"/>
          <a:chExt cx="0" cy="0"/>
        </a:xfrm>
      </p:grpSpPr>
      <p:sp>
        <p:nvSpPr>
          <p:cNvPr id="148" name="Shape 148"/>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49" name="Shape 149"/>
          <p:cNvSpPr/>
          <p:nvPr/>
        </p:nvSpPr>
        <p:spPr>
          <a:xfrm>
            <a:off x="7010400" y="0"/>
            <a:ext cx="21335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50" name="Shape 150"/>
          <p:cNvSpPr/>
          <p:nvPr/>
        </p:nvSpPr>
        <p:spPr>
          <a:xfrm>
            <a:off x="0" y="0"/>
            <a:ext cx="9144000" cy="155448"/>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51" name="Shape 151"/>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52" name="Shape 152"/>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53" name="Shape 153"/>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cxnSp>
        <p:nvCxnSpPr>
          <p:cNvPr id="154" name="Shape 154"/>
          <p:cNvCxnSpPr/>
          <p:nvPr/>
        </p:nvCxnSpPr>
        <p:spPr>
          <a:xfrm rot="5400000">
            <a:off x="4021835" y="3278124"/>
            <a:ext cx="6245352" cy="0"/>
          </a:xfrm>
          <a:prstGeom prst="straightConnector1">
            <a:avLst/>
          </a:prstGeom>
          <a:noFill/>
          <a:ln cap="flat" cmpd="sng" w="9525">
            <a:solidFill>
              <a:srgbClr val="7A9798"/>
            </a:solidFill>
            <a:prstDash val="dash"/>
            <a:round/>
            <a:headEnd len="med" w="med" type="none"/>
            <a:tailEnd len="med" w="med" type="none"/>
          </a:ln>
        </p:spPr>
      </p:cxnSp>
      <p:sp>
        <p:nvSpPr>
          <p:cNvPr id="155" name="Shape 155"/>
          <p:cNvSpPr/>
          <p:nvPr/>
        </p:nvSpPr>
        <p:spPr>
          <a:xfrm>
            <a:off x="6839711" y="2925763"/>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56" name="Shape 156"/>
          <p:cNvSpPr/>
          <p:nvPr/>
        </p:nvSpPr>
        <p:spPr>
          <a:xfrm>
            <a:off x="6934200" y="3020250"/>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57" name="Shape 157"/>
          <p:cNvSpPr txBox="1"/>
          <p:nvPr>
            <p:ph idx="12" type="sldNum"/>
          </p:nvPr>
        </p:nvSpPr>
        <p:spPr>
          <a:xfrm>
            <a:off x="6915911" y="3009900"/>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
        <p:nvSpPr>
          <p:cNvPr id="158" name="Shape 158"/>
          <p:cNvSpPr txBox="1"/>
          <p:nvPr>
            <p:ph idx="1" type="body"/>
          </p:nvPr>
        </p:nvSpPr>
        <p:spPr>
          <a:xfrm rot="5400000">
            <a:off x="670716" y="-61117"/>
            <a:ext cx="5821365" cy="65532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59" name="Shape 159"/>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60" name="Shape 160"/>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61" name="Shape 161"/>
          <p:cNvSpPr txBox="1"/>
          <p:nvPr>
            <p:ph type="title"/>
          </p:nvPr>
        </p:nvSpPr>
        <p:spPr>
          <a:xfrm rot="5400000">
            <a:off x="5189537" y="2506663"/>
            <a:ext cx="5851525" cy="1447800"/>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171" name="Shape 171"/>
        <p:cNvGrpSpPr/>
        <p:nvPr/>
      </p:nvGrpSpPr>
      <p:grpSpPr>
        <a:xfrm>
          <a:off x="0" y="0"/>
          <a:ext cx="0" cy="0"/>
          <a:chOff x="0" y="0"/>
          <a:chExt cx="0" cy="0"/>
        </a:xfrm>
      </p:grpSpPr>
      <p:grpSp>
        <p:nvGrpSpPr>
          <p:cNvPr id="172" name="Shape 172"/>
          <p:cNvGrpSpPr/>
          <p:nvPr/>
        </p:nvGrpSpPr>
        <p:grpSpPr>
          <a:xfrm>
            <a:off x="230188" y="5635625"/>
            <a:ext cx="336550" cy="334962"/>
            <a:chOff x="145" y="185"/>
            <a:chExt cx="212" cy="211"/>
          </a:xfrm>
        </p:grpSpPr>
        <p:sp>
          <p:nvSpPr>
            <p:cNvPr id="173" name="Shape 173"/>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74" name="Shape 174"/>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grpSp>
      <p:sp>
        <p:nvSpPr>
          <p:cNvPr id="175" name="Shape 175"/>
          <p:cNvSpPr txBox="1"/>
          <p:nvPr>
            <p:ph type="ctrTitle"/>
          </p:nvPr>
        </p:nvSpPr>
        <p:spPr>
          <a:xfrm>
            <a:off x="604837" y="5575300"/>
            <a:ext cx="7681911" cy="4921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76" name="Shape 176"/>
          <p:cNvSpPr txBox="1"/>
          <p:nvPr>
            <p:ph idx="1" type="subTitle"/>
          </p:nvPr>
        </p:nvSpPr>
        <p:spPr>
          <a:xfrm>
            <a:off x="617537" y="6026150"/>
            <a:ext cx="6326186" cy="546099"/>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DE6D28"/>
              </a:buClr>
              <a:buFont typeface="Calibri"/>
              <a:buNone/>
              <a:defRPr b="0" i="0" sz="1600" u="none" cap="none" strike="noStrike">
                <a:solidFill>
                  <a:srgbClr val="DE6D28"/>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7" name="Shape 177"/>
        <p:cNvGrpSpPr/>
        <p:nvPr/>
      </p:nvGrpSpPr>
      <p:grpSpPr>
        <a:xfrm>
          <a:off x="0" y="0"/>
          <a:ext cx="0" cy="0"/>
          <a:chOff x="0" y="0"/>
          <a:chExt cx="0" cy="0"/>
        </a:xfrm>
      </p:grpSpPr>
      <p:sp>
        <p:nvSpPr>
          <p:cNvPr id="178" name="Shape 178"/>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79" name="Shape 179"/>
          <p:cNvSpPr txBox="1"/>
          <p:nvPr>
            <p:ph idx="1" type="body"/>
          </p:nvPr>
        </p:nvSpPr>
        <p:spPr>
          <a:xfrm>
            <a:off x="457200" y="1276350"/>
            <a:ext cx="8229600" cy="4718050"/>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80" name="Shape 180"/>
        <p:cNvGrpSpPr/>
        <p:nvPr/>
      </p:nvGrpSpPr>
      <p:grpSpPr>
        <a:xfrm>
          <a:off x="0" y="0"/>
          <a:ext cx="0" cy="0"/>
          <a:chOff x="0" y="0"/>
          <a:chExt cx="0" cy="0"/>
        </a:xfrm>
      </p:grpSpPr>
      <p:sp>
        <p:nvSpPr>
          <p:cNvPr id="181" name="Shape 181"/>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82" name="Shape 182"/>
          <p:cNvSpPr txBox="1"/>
          <p:nvPr>
            <p:ph type="title"/>
          </p:nvPr>
        </p:nvSpPr>
        <p:spPr>
          <a:xfrm>
            <a:off x="722312" y="3275683"/>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1600" u="none" cap="none" strike="noStrike">
                <a:solidFill>
                  <a:srgbClr val="E66100"/>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83" name="Shape 183"/>
          <p:cNvSpPr txBox="1"/>
          <p:nvPr>
            <p:ph idx="1" type="body"/>
          </p:nvPr>
        </p:nvSpPr>
        <p:spPr>
          <a:xfrm>
            <a:off x="722312" y="1775497"/>
            <a:ext cx="7772400" cy="1500187"/>
          </a:xfrm>
          <a:prstGeom prst="rect">
            <a:avLst/>
          </a:prstGeom>
          <a:noFill/>
          <a:ln>
            <a:noFill/>
          </a:ln>
        </p:spPr>
        <p:txBody>
          <a:bodyPr anchorCtr="0" anchor="b" bIns="91425" lIns="91425" rIns="91425" tIns="91425"/>
          <a:lstStyle>
            <a:lvl1pPr indent="0" lvl="0" marL="0" marR="0" rtl="0" algn="l">
              <a:spcBef>
                <a:spcPts val="520"/>
              </a:spcBef>
              <a:spcAft>
                <a:spcPts val="0"/>
              </a:spcAft>
              <a:buClr>
                <a:schemeClr val="dk1"/>
              </a:buClr>
              <a:buFont typeface="Calibri"/>
              <a:buNone/>
              <a:defRPr b="1" i="0" sz="26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Clr>
                <a:srgbClr val="515151"/>
              </a:buClr>
              <a:buFont typeface="Calibri"/>
              <a:buNone/>
              <a:defRPr b="0" i="0" sz="1800" u="none" cap="none" strike="noStrike">
                <a:solidFill>
                  <a:srgbClr val="515151"/>
                </a:solidFill>
                <a:latin typeface="Calibri"/>
                <a:ea typeface="Calibri"/>
                <a:cs typeface="Calibri"/>
                <a:sym typeface="Calibri"/>
              </a:defRPr>
            </a:lvl2pPr>
            <a:lvl3pPr indent="0" lvl="2" marL="914400" marR="0" rtl="0" algn="l">
              <a:spcBef>
                <a:spcPts val="320"/>
              </a:spcBef>
              <a:spcAft>
                <a:spcPts val="0"/>
              </a:spcAft>
              <a:buClr>
                <a:srgbClr val="DE6D28"/>
              </a:buClr>
              <a:buFont typeface="Noto Sans Symbols"/>
              <a:buNone/>
              <a:defRPr b="0" i="0" sz="1600" u="none" cap="none" strike="noStrike">
                <a:solidFill>
                  <a:srgbClr val="DE6D28"/>
                </a:solidFill>
                <a:latin typeface="Calibri"/>
                <a:ea typeface="Calibri"/>
                <a:cs typeface="Calibri"/>
                <a:sym typeface="Calibri"/>
              </a:defRPr>
            </a:lvl3pPr>
            <a:lvl4pPr indent="0" lvl="3" marL="1371600" marR="0" rtl="0" algn="l">
              <a:spcBef>
                <a:spcPts val="280"/>
              </a:spcBef>
              <a:spcAft>
                <a:spcPts val="0"/>
              </a:spcAft>
              <a:buClr>
                <a:schemeClr val="dk1"/>
              </a:buClr>
              <a:buFont typeface="Calibri"/>
              <a:buNone/>
              <a:defRPr b="0" i="0" sz="1400" u="none" cap="none" strike="noStrike">
                <a:solidFill>
                  <a:schemeClr val="dk1"/>
                </a:solidFill>
                <a:latin typeface="Calibri"/>
                <a:ea typeface="Calibri"/>
                <a:cs typeface="Calibri"/>
                <a:sym typeface="Calibri"/>
              </a:defRPr>
            </a:lvl4pPr>
            <a:lvl5pPr indent="0" lvl="4" marL="18288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5pPr>
            <a:lvl6pPr indent="0" lvl="5" marL="22860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6pPr>
            <a:lvl7pPr indent="0" lvl="6" marL="27432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7pPr>
            <a:lvl8pPr indent="0" lvl="7" marL="32004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8pPr>
            <a:lvl9pPr indent="0" lvl="8" marL="3657600" marR="0" rtl="0" algn="l">
              <a:spcBef>
                <a:spcPts val="280"/>
              </a:spcBef>
              <a:spcAft>
                <a:spcPts val="0"/>
              </a:spcAft>
              <a:buClr>
                <a:srgbClr val="515151"/>
              </a:buClr>
              <a:buFont typeface="Calibri"/>
              <a:buNone/>
              <a:defRPr b="0" i="0" sz="14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4" name="Shape 184"/>
        <p:cNvGrpSpPr/>
        <p:nvPr/>
      </p:nvGrpSpPr>
      <p:grpSpPr>
        <a:xfrm>
          <a:off x="0" y="0"/>
          <a:ext cx="0" cy="0"/>
          <a:chOff x="0" y="0"/>
          <a:chExt cx="0" cy="0"/>
        </a:xfrm>
      </p:grpSpPr>
      <p:sp>
        <p:nvSpPr>
          <p:cNvPr id="185" name="Shape 185"/>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86" name="Shape 186"/>
          <p:cNvSpPr txBox="1"/>
          <p:nvPr>
            <p:ph idx="1" type="body"/>
          </p:nvPr>
        </p:nvSpPr>
        <p:spPr>
          <a:xfrm>
            <a:off x="457200" y="1276350"/>
            <a:ext cx="4038599" cy="4718050"/>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14300" lvl="5" marL="25146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6pPr>
            <a:lvl7pPr indent="-114300" lvl="6" marL="29718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7pPr>
            <a:lvl8pPr indent="-114300" lvl="7" marL="34290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8pPr>
            <a:lvl9pPr indent="-114300" lvl="8" marL="38862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9pPr>
          </a:lstStyle>
          <a:p/>
        </p:txBody>
      </p:sp>
      <p:sp>
        <p:nvSpPr>
          <p:cNvPr id="187" name="Shape 187"/>
          <p:cNvSpPr txBox="1"/>
          <p:nvPr>
            <p:ph idx="2" type="body"/>
          </p:nvPr>
        </p:nvSpPr>
        <p:spPr>
          <a:xfrm>
            <a:off x="4648200" y="1276350"/>
            <a:ext cx="4038599" cy="4718050"/>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14300" lvl="5" marL="25146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6pPr>
            <a:lvl7pPr indent="-114300" lvl="6" marL="29718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7pPr>
            <a:lvl8pPr indent="-114300" lvl="7" marL="34290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8pPr>
            <a:lvl9pPr indent="-114300" lvl="8" marL="388620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88" name="Shape 188"/>
        <p:cNvGrpSpPr/>
        <p:nvPr/>
      </p:nvGrpSpPr>
      <p:grpSpPr>
        <a:xfrm>
          <a:off x="0" y="0"/>
          <a:ext cx="0" cy="0"/>
          <a:chOff x="0" y="0"/>
          <a:chExt cx="0" cy="0"/>
        </a:xfrm>
      </p:grpSpPr>
      <p:sp>
        <p:nvSpPr>
          <p:cNvPr id="189" name="Shape 189"/>
          <p:cNvSpPr txBox="1"/>
          <p:nvPr>
            <p:ph type="title"/>
          </p:nvPr>
        </p:nvSpPr>
        <p:spPr>
          <a:xfrm>
            <a:off x="589727" y="-104245"/>
            <a:ext cx="8375714"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90" name="Shape 190"/>
          <p:cNvSpPr txBox="1"/>
          <p:nvPr>
            <p:ph idx="1" type="body"/>
          </p:nvPr>
        </p:nvSpPr>
        <p:spPr>
          <a:xfrm>
            <a:off x="457200" y="1148613"/>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515151"/>
              </a:buClr>
              <a:buFont typeface="Calibri"/>
              <a:buNone/>
              <a:defRPr b="1" i="0" sz="2400" u="none" cap="none" strike="noStrike">
                <a:solidFill>
                  <a:srgbClr val="515151"/>
                </a:solidFill>
                <a:latin typeface="Calibri"/>
                <a:ea typeface="Calibri"/>
                <a:cs typeface="Calibri"/>
                <a:sym typeface="Calibri"/>
              </a:defRPr>
            </a:lvl1pPr>
            <a:lvl2pPr indent="0" lvl="1" marL="457200" marR="0" rtl="0" algn="l">
              <a:spcBef>
                <a:spcPts val="400"/>
              </a:spcBef>
              <a:spcAft>
                <a:spcPts val="0"/>
              </a:spcAft>
              <a:buClr>
                <a:srgbClr val="515151"/>
              </a:buClr>
              <a:buFont typeface="Calibri"/>
              <a:buNone/>
              <a:defRPr b="1" i="0" sz="2000" u="none" cap="none" strike="noStrike">
                <a:solidFill>
                  <a:srgbClr val="515151"/>
                </a:solidFill>
                <a:latin typeface="Calibri"/>
                <a:ea typeface="Calibri"/>
                <a:cs typeface="Calibri"/>
                <a:sym typeface="Calibri"/>
              </a:defRPr>
            </a:lvl2pPr>
            <a:lvl3pPr indent="0" lvl="2" marL="914400" marR="0" rtl="0" algn="l">
              <a:spcBef>
                <a:spcPts val="360"/>
              </a:spcBef>
              <a:spcAft>
                <a:spcPts val="0"/>
              </a:spcAft>
              <a:buClr>
                <a:srgbClr val="DE6D28"/>
              </a:buClr>
              <a:buFont typeface="Noto Sans Symbols"/>
              <a:buNone/>
              <a:defRPr b="1" i="0" sz="1800" u="none" cap="none" strike="noStrike">
                <a:solidFill>
                  <a:srgbClr val="DE6D28"/>
                </a:solidFill>
                <a:latin typeface="Calibri"/>
                <a:ea typeface="Calibri"/>
                <a:cs typeface="Calibri"/>
                <a:sym typeface="Calibri"/>
              </a:defRPr>
            </a:lvl3pPr>
            <a:lvl4pPr indent="0" lvl="3" marL="1371600" marR="0" rtl="0" algn="l">
              <a:spcBef>
                <a:spcPts val="32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5pPr>
            <a:lvl6pPr indent="0" lvl="5" marL="22860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6pPr>
            <a:lvl7pPr indent="0" lvl="6" marL="27432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7pPr>
            <a:lvl8pPr indent="0" lvl="7" marL="32004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8pPr>
            <a:lvl9pPr indent="0" lvl="8" marL="36576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9pPr>
          </a:lstStyle>
          <a:p/>
        </p:txBody>
      </p:sp>
      <p:sp>
        <p:nvSpPr>
          <p:cNvPr id="191" name="Shape 191"/>
          <p:cNvSpPr txBox="1"/>
          <p:nvPr>
            <p:ph idx="2" type="body"/>
          </p:nvPr>
        </p:nvSpPr>
        <p:spPr>
          <a:xfrm>
            <a:off x="457200" y="1791093"/>
            <a:ext cx="4040187" cy="4335069"/>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2pPr>
            <a:lvl3pPr indent="-114300" lvl="2" marL="1143000" marR="0" rtl="0" algn="l">
              <a:spcBef>
                <a:spcPts val="360"/>
              </a:spcBef>
              <a:spcAft>
                <a:spcPts val="0"/>
              </a:spcAft>
              <a:buClr>
                <a:srgbClr val="DE6D28"/>
              </a:buClr>
              <a:buSzPct val="100000"/>
              <a:buFont typeface="Noto Sans Symbols"/>
              <a:buChar char="▪"/>
              <a:defRPr b="0" i="0" sz="1800" u="none" cap="none" strike="noStrike">
                <a:solidFill>
                  <a:srgbClr val="DE6D28"/>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5pPr>
            <a:lvl6pPr indent="-127000" lvl="5" marL="25146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6pPr>
            <a:lvl7pPr indent="-127000" lvl="6" marL="29718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7pPr>
            <a:lvl8pPr indent="-127000" lvl="7" marL="34290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8pPr>
            <a:lvl9pPr indent="-127000" lvl="8" marL="38862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9pPr>
          </a:lstStyle>
          <a:p/>
        </p:txBody>
      </p:sp>
      <p:sp>
        <p:nvSpPr>
          <p:cNvPr id="192" name="Shape 192"/>
          <p:cNvSpPr txBox="1"/>
          <p:nvPr>
            <p:ph idx="3" type="body"/>
          </p:nvPr>
        </p:nvSpPr>
        <p:spPr>
          <a:xfrm>
            <a:off x="4645025" y="1148613"/>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515151"/>
              </a:buClr>
              <a:buFont typeface="Calibri"/>
              <a:buNone/>
              <a:defRPr b="1" i="0" sz="2400" u="none" cap="none" strike="noStrike">
                <a:solidFill>
                  <a:srgbClr val="515151"/>
                </a:solidFill>
                <a:latin typeface="Calibri"/>
                <a:ea typeface="Calibri"/>
                <a:cs typeface="Calibri"/>
                <a:sym typeface="Calibri"/>
              </a:defRPr>
            </a:lvl1pPr>
            <a:lvl2pPr indent="0" lvl="1" marL="457200" marR="0" rtl="0" algn="l">
              <a:spcBef>
                <a:spcPts val="400"/>
              </a:spcBef>
              <a:spcAft>
                <a:spcPts val="0"/>
              </a:spcAft>
              <a:buClr>
                <a:srgbClr val="515151"/>
              </a:buClr>
              <a:buFont typeface="Calibri"/>
              <a:buNone/>
              <a:defRPr b="1" i="0" sz="2000" u="none" cap="none" strike="noStrike">
                <a:solidFill>
                  <a:srgbClr val="515151"/>
                </a:solidFill>
                <a:latin typeface="Calibri"/>
                <a:ea typeface="Calibri"/>
                <a:cs typeface="Calibri"/>
                <a:sym typeface="Calibri"/>
              </a:defRPr>
            </a:lvl2pPr>
            <a:lvl3pPr indent="0" lvl="2" marL="914400" marR="0" rtl="0" algn="l">
              <a:spcBef>
                <a:spcPts val="360"/>
              </a:spcBef>
              <a:spcAft>
                <a:spcPts val="0"/>
              </a:spcAft>
              <a:buClr>
                <a:srgbClr val="DE6D28"/>
              </a:buClr>
              <a:buFont typeface="Noto Sans Symbols"/>
              <a:buNone/>
              <a:defRPr b="1" i="0" sz="1800" u="none" cap="none" strike="noStrike">
                <a:solidFill>
                  <a:srgbClr val="DE6D28"/>
                </a:solidFill>
                <a:latin typeface="Calibri"/>
                <a:ea typeface="Calibri"/>
                <a:cs typeface="Calibri"/>
                <a:sym typeface="Calibri"/>
              </a:defRPr>
            </a:lvl3pPr>
            <a:lvl4pPr indent="0" lvl="3" marL="1371600" marR="0" rtl="0" algn="l">
              <a:spcBef>
                <a:spcPts val="32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5pPr>
            <a:lvl6pPr indent="0" lvl="5" marL="22860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6pPr>
            <a:lvl7pPr indent="0" lvl="6" marL="27432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7pPr>
            <a:lvl8pPr indent="0" lvl="7" marL="32004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8pPr>
            <a:lvl9pPr indent="0" lvl="8" marL="3657600" marR="0" rtl="0" algn="l">
              <a:spcBef>
                <a:spcPts val="320"/>
              </a:spcBef>
              <a:spcAft>
                <a:spcPts val="0"/>
              </a:spcAft>
              <a:buClr>
                <a:srgbClr val="515151"/>
              </a:buClr>
              <a:buFont typeface="Calibri"/>
              <a:buNone/>
              <a:defRPr b="1" i="0" sz="1600" u="none" cap="none" strike="noStrike">
                <a:solidFill>
                  <a:srgbClr val="515151"/>
                </a:solidFill>
                <a:latin typeface="Calibri"/>
                <a:ea typeface="Calibri"/>
                <a:cs typeface="Calibri"/>
                <a:sym typeface="Calibri"/>
              </a:defRPr>
            </a:lvl9pPr>
          </a:lstStyle>
          <a:p/>
        </p:txBody>
      </p:sp>
      <p:sp>
        <p:nvSpPr>
          <p:cNvPr id="193" name="Shape 193"/>
          <p:cNvSpPr txBox="1"/>
          <p:nvPr>
            <p:ph idx="4" type="body"/>
          </p:nvPr>
        </p:nvSpPr>
        <p:spPr>
          <a:xfrm>
            <a:off x="4645025" y="1791093"/>
            <a:ext cx="4041774" cy="4335069"/>
          </a:xfrm>
          <a:prstGeom prst="rect">
            <a:avLst/>
          </a:prstGeom>
          <a:noFill/>
          <a:ln>
            <a:noFill/>
          </a:ln>
        </p:spPr>
        <p:txBody>
          <a:bodyPr anchorCtr="0" anchor="t" bIns="91425" lIns="91425" rIns="91425" tIns="91425"/>
          <a:lstStyle>
            <a:lvl1pPr indent="-215900" lvl="0" marL="342900" marR="0" rtl="0" algn="l">
              <a:spcBef>
                <a:spcPts val="400"/>
              </a:spcBef>
              <a:spcAft>
                <a:spcPts val="0"/>
              </a:spcAft>
              <a:buClr>
                <a:schemeClr val="dk1"/>
              </a:buClr>
              <a:buSzPct val="100000"/>
              <a:buFont typeface="Calibri"/>
              <a:buChar char="•"/>
              <a:defRPr b="1" i="0" sz="20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2pPr>
            <a:lvl3pPr indent="-114300" lvl="2" marL="1143000" marR="0" rtl="0" algn="l">
              <a:spcBef>
                <a:spcPts val="360"/>
              </a:spcBef>
              <a:spcAft>
                <a:spcPts val="0"/>
              </a:spcAft>
              <a:buClr>
                <a:srgbClr val="DE6D28"/>
              </a:buClr>
              <a:buSzPct val="100000"/>
              <a:buFont typeface="Noto Sans Symbols"/>
              <a:buChar char="▪"/>
              <a:defRPr b="0" i="0" sz="1800" u="none" cap="none" strike="noStrike">
                <a:solidFill>
                  <a:srgbClr val="DE6D28"/>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Calibri"/>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5pPr>
            <a:lvl6pPr indent="-127000" lvl="5" marL="25146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6pPr>
            <a:lvl7pPr indent="-127000" lvl="6" marL="29718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7pPr>
            <a:lvl8pPr indent="-127000" lvl="7" marL="34290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8pPr>
            <a:lvl9pPr indent="-127000" lvl="8" marL="3886200" marR="0" rtl="0" algn="l">
              <a:spcBef>
                <a:spcPts val="320"/>
              </a:spcBef>
              <a:spcAft>
                <a:spcPts val="0"/>
              </a:spcAft>
              <a:buClr>
                <a:srgbClr val="515151"/>
              </a:buClr>
              <a:buSzPct val="100000"/>
              <a:buFont typeface="Calibri"/>
              <a:buChar char="»"/>
              <a:defRPr b="0" i="0" sz="16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94" name="Shape 194"/>
        <p:cNvGrpSpPr/>
        <p:nvPr/>
      </p:nvGrpSpPr>
      <p:grpSpPr>
        <a:xfrm>
          <a:off x="0" y="0"/>
          <a:ext cx="0" cy="0"/>
          <a:chOff x="0" y="0"/>
          <a:chExt cx="0" cy="0"/>
        </a:xfrm>
      </p:grpSpPr>
      <p:sp>
        <p:nvSpPr>
          <p:cNvPr id="195" name="Shape 195"/>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96" name="Shape 196"/>
        <p:cNvGrpSpPr/>
        <p:nvPr/>
      </p:nvGrpSpPr>
      <p:grpSpPr>
        <a:xfrm>
          <a:off x="0" y="0"/>
          <a:ext cx="0" cy="0"/>
          <a:chOff x="0" y="0"/>
          <a:chExt cx="0" cy="0"/>
        </a:xfrm>
      </p:grpSpPr>
      <p:sp>
        <p:nvSpPr>
          <p:cNvPr id="197" name="Shape 197"/>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98" name="Shape 198"/>
        <p:cNvGrpSpPr/>
        <p:nvPr/>
      </p:nvGrpSpPr>
      <p:grpSpPr>
        <a:xfrm>
          <a:off x="0" y="0"/>
          <a:ext cx="0" cy="0"/>
          <a:chOff x="0" y="0"/>
          <a:chExt cx="0" cy="0"/>
        </a:xfrm>
      </p:grpSpPr>
      <p:sp>
        <p:nvSpPr>
          <p:cNvPr id="199" name="Shape 199"/>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200" name="Shape 200"/>
          <p:cNvSpPr txBox="1"/>
          <p:nvPr>
            <p:ph type="title"/>
          </p:nvPr>
        </p:nvSpPr>
        <p:spPr>
          <a:xfrm>
            <a:off x="457200" y="277312"/>
            <a:ext cx="3008313" cy="73751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51515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201" name="Shape 201"/>
          <p:cNvSpPr txBox="1"/>
          <p:nvPr>
            <p:ph idx="1" type="body"/>
          </p:nvPr>
        </p:nvSpPr>
        <p:spPr>
          <a:xfrm>
            <a:off x="3575050" y="266330"/>
            <a:ext cx="5111750" cy="5859833"/>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01600" lvl="5" marL="25146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6pPr>
            <a:lvl7pPr indent="-101600" lvl="6" marL="29718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7pPr>
            <a:lvl8pPr indent="-101600" lvl="7" marL="34290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8pPr>
            <a:lvl9pPr indent="-101600" lvl="8" marL="3886200" marR="0" rtl="0" algn="l">
              <a:spcBef>
                <a:spcPts val="400"/>
              </a:spcBef>
              <a:spcAft>
                <a:spcPts val="0"/>
              </a:spcAft>
              <a:buClr>
                <a:srgbClr val="515151"/>
              </a:buClr>
              <a:buSzPct val="100000"/>
              <a:buFont typeface="Calibri"/>
              <a:buChar char="»"/>
              <a:defRPr b="0" i="0" sz="2000" u="none" cap="none" strike="noStrike">
                <a:solidFill>
                  <a:srgbClr val="515151"/>
                </a:solidFill>
                <a:latin typeface="Calibri"/>
                <a:ea typeface="Calibri"/>
                <a:cs typeface="Calibri"/>
                <a:sym typeface="Calibri"/>
              </a:defRPr>
            </a:lvl9pPr>
          </a:lstStyle>
          <a:p/>
        </p:txBody>
      </p:sp>
      <p:sp>
        <p:nvSpPr>
          <p:cNvPr id="202" name="Shape 202"/>
          <p:cNvSpPr txBox="1"/>
          <p:nvPr>
            <p:ph idx="2" type="body"/>
          </p:nvPr>
        </p:nvSpPr>
        <p:spPr>
          <a:xfrm>
            <a:off x="457200" y="1012054"/>
            <a:ext cx="3008313" cy="5114108"/>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Calibri"/>
              <a:buNone/>
              <a:defRPr b="1"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rgbClr val="515151"/>
              </a:buClr>
              <a:buFont typeface="Calibri"/>
              <a:buNone/>
              <a:defRPr b="0" i="0" sz="1200" u="none" cap="none" strike="noStrike">
                <a:solidFill>
                  <a:srgbClr val="515151"/>
                </a:solidFill>
                <a:latin typeface="Calibri"/>
                <a:ea typeface="Calibri"/>
                <a:cs typeface="Calibri"/>
                <a:sym typeface="Calibri"/>
              </a:defRPr>
            </a:lvl2pPr>
            <a:lvl3pPr indent="0" lvl="2" marL="914400" marR="0" rtl="0" algn="l">
              <a:spcBef>
                <a:spcPts val="200"/>
              </a:spcBef>
              <a:spcAft>
                <a:spcPts val="0"/>
              </a:spcAft>
              <a:buClr>
                <a:srgbClr val="DE6D28"/>
              </a:buClr>
              <a:buFont typeface="Noto Sans Symbols"/>
              <a:buNone/>
              <a:defRPr b="0" i="0" sz="1000" u="none" cap="none" strike="noStrike">
                <a:solidFill>
                  <a:srgbClr val="DE6D28"/>
                </a:solidFill>
                <a:latin typeface="Calibri"/>
                <a:ea typeface="Calibri"/>
                <a:cs typeface="Calibri"/>
                <a:sym typeface="Calibri"/>
              </a:defRPr>
            </a:lvl3pPr>
            <a:lvl4pPr indent="0" lvl="3" marL="1371600" marR="0" rtl="0" algn="l">
              <a:spcBef>
                <a:spcPts val="180"/>
              </a:spcBef>
              <a:spcAft>
                <a:spcPts val="0"/>
              </a:spcAft>
              <a:buClr>
                <a:schemeClr val="dk1"/>
              </a:buClr>
              <a:buFont typeface="Calibri"/>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5pPr>
            <a:lvl6pPr indent="0" lvl="5" marL="22860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6pPr>
            <a:lvl7pPr indent="0" lvl="6" marL="27432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7pPr>
            <a:lvl8pPr indent="0" lvl="7" marL="32004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8pPr>
            <a:lvl9pPr indent="0" lvl="8" marL="36576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2"/>
        </a:solidFill>
      </p:bgPr>
    </p:bg>
    <p:spTree>
      <p:nvGrpSpPr>
        <p:cNvPr id="30" name="Shape 30"/>
        <p:cNvGrpSpPr/>
        <p:nvPr/>
      </p:nvGrpSpPr>
      <p:grpSpPr>
        <a:xfrm>
          <a:off x="0" y="0"/>
          <a:ext cx="0" cy="0"/>
          <a:chOff x="0" y="0"/>
          <a:chExt cx="0" cy="0"/>
        </a:xfrm>
      </p:grpSpPr>
      <p:sp>
        <p:nvSpPr>
          <p:cNvPr id="31" name="Shape 31"/>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32" name="Shape 32"/>
          <p:cNvSpPr/>
          <p:nvPr/>
        </p:nvSpPr>
        <p:spPr>
          <a:xfrm>
            <a:off x="8991600" y="3047"/>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33" name="Shape 33"/>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34" name="Shape 34"/>
          <p:cNvSpPr/>
          <p:nvPr/>
        </p:nvSpPr>
        <p:spPr>
          <a:xfrm>
            <a:off x="0" y="0"/>
            <a:ext cx="9144000" cy="25145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35" name="Shape 35"/>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36" name="Shape 36"/>
          <p:cNvSpPr txBox="1"/>
          <p:nvPr>
            <p:ph idx="1" type="subTitle"/>
          </p:nvPr>
        </p:nvSpPr>
        <p:spPr>
          <a:xfrm>
            <a:off x="1371600" y="2819400"/>
            <a:ext cx="6400799" cy="1752600"/>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Noto Sans Symbols"/>
              <a:buNone/>
              <a:defRPr b="1" i="0" sz="1600" u="none" cap="none" strike="noStrike">
                <a:solidFill>
                  <a:schemeClr val="dk2"/>
                </a:solidFill>
                <a:latin typeface="Georgia"/>
                <a:ea typeface="Georgia"/>
                <a:cs typeface="Georgia"/>
                <a:sym typeface="Georgia"/>
              </a:defRPr>
            </a:lvl1pPr>
            <a:lvl2pPr indent="0" lvl="1" marL="457200" marR="0" rtl="0" algn="ctr">
              <a:spcBef>
                <a:spcPts val="440"/>
              </a:spcBef>
              <a:buClr>
                <a:schemeClr val="accent2"/>
              </a:buClr>
              <a:buFont typeface="Noto Sans Symbols"/>
              <a:buNone/>
              <a:defRPr b="0" i="0" sz="2200" u="none" cap="none" strike="noStrike">
                <a:solidFill>
                  <a:schemeClr val="dk2"/>
                </a:solidFill>
                <a:latin typeface="Georgia"/>
                <a:ea typeface="Georgia"/>
                <a:cs typeface="Georgia"/>
                <a:sym typeface="Georgia"/>
              </a:defRPr>
            </a:lvl2pPr>
            <a:lvl3pPr indent="0" lvl="2" marL="914400" marR="0" rtl="0" algn="ctr">
              <a:spcBef>
                <a:spcPts val="400"/>
              </a:spcBef>
              <a:buClr>
                <a:schemeClr val="accent3"/>
              </a:buClr>
              <a:buFont typeface="Noto Sans Symbols"/>
              <a:buNone/>
              <a:defRPr b="0" i="0" sz="2000" u="none" cap="none" strike="noStrike">
                <a:solidFill>
                  <a:schemeClr val="dk1"/>
                </a:solidFill>
                <a:latin typeface="Georgia"/>
                <a:ea typeface="Georgia"/>
                <a:cs typeface="Georgia"/>
                <a:sym typeface="Georgia"/>
              </a:defRPr>
            </a:lvl3pPr>
            <a:lvl4pPr indent="0" lvl="3" marL="1371600" marR="0" rtl="0" algn="ctr">
              <a:spcBef>
                <a:spcPts val="400"/>
              </a:spcBef>
              <a:buClr>
                <a:schemeClr val="accent4"/>
              </a:buClr>
              <a:buFont typeface="Noto Sans Symbols"/>
              <a:buNone/>
              <a:defRPr b="0" i="0" sz="2000" u="none" cap="none" strike="noStrike">
                <a:solidFill>
                  <a:schemeClr val="dk2"/>
                </a:solidFill>
                <a:latin typeface="Georgia"/>
                <a:ea typeface="Georgia"/>
                <a:cs typeface="Georgia"/>
                <a:sym typeface="Georgia"/>
              </a:defRPr>
            </a:lvl4pPr>
            <a:lvl5pPr indent="0" lvl="4" marL="1828800" marR="0" rtl="0" algn="ctr">
              <a:spcBef>
                <a:spcPts val="360"/>
              </a:spcBef>
              <a:buClr>
                <a:schemeClr val="accent5"/>
              </a:buClr>
              <a:buFont typeface="Georgia"/>
              <a:buNone/>
              <a:defRPr b="0" i="0" sz="1800" u="none" cap="none" strike="noStrike">
                <a:solidFill>
                  <a:schemeClr val="dk1"/>
                </a:solidFill>
                <a:latin typeface="Georgia"/>
                <a:ea typeface="Georgia"/>
                <a:cs typeface="Georgia"/>
                <a:sym typeface="Georgia"/>
              </a:defRPr>
            </a:lvl5pPr>
            <a:lvl6pPr indent="0" lvl="5" marL="2286000" marR="0" rtl="0" algn="ctr">
              <a:spcBef>
                <a:spcPts val="360"/>
              </a:spcBef>
              <a:buClr>
                <a:schemeClr val="accent6"/>
              </a:buClr>
              <a:buFont typeface="Noto Sans Symbols"/>
              <a:buNone/>
              <a:defRPr b="0" i="0" sz="1800" u="none" cap="none" strike="noStrike">
                <a:solidFill>
                  <a:schemeClr val="dk1"/>
                </a:solidFill>
                <a:latin typeface="Georgia"/>
                <a:ea typeface="Georgia"/>
                <a:cs typeface="Georgia"/>
                <a:sym typeface="Georgia"/>
              </a:defRPr>
            </a:lvl6pPr>
            <a:lvl7pPr indent="0" lvl="6" marL="2743200" marR="0" rtl="0" algn="ctr">
              <a:spcBef>
                <a:spcPts val="320"/>
              </a:spcBef>
              <a:buClr>
                <a:srgbClr val="B75640"/>
              </a:buClr>
              <a:buFont typeface="Georgia"/>
              <a:buNone/>
              <a:defRPr b="0" i="0" sz="1600" u="none" cap="none" strike="noStrike">
                <a:solidFill>
                  <a:schemeClr val="dk1"/>
                </a:solidFill>
                <a:latin typeface="Georgia"/>
                <a:ea typeface="Georgia"/>
                <a:cs typeface="Georgia"/>
                <a:sym typeface="Georgia"/>
              </a:defRPr>
            </a:lvl7pPr>
            <a:lvl8pPr indent="0" lvl="7" marL="3200400" marR="0" rtl="0" algn="ctr">
              <a:spcBef>
                <a:spcPts val="320"/>
              </a:spcBef>
              <a:buClr>
                <a:srgbClr val="7A6B62"/>
              </a:buClr>
              <a:buFont typeface="Georgia"/>
              <a:buNone/>
              <a:defRPr b="0" i="0" sz="1600" u="none" cap="none" strike="noStrike">
                <a:solidFill>
                  <a:schemeClr val="dk1"/>
                </a:solidFill>
                <a:latin typeface="Georgia"/>
                <a:ea typeface="Georgia"/>
                <a:cs typeface="Georgia"/>
                <a:sym typeface="Georgia"/>
              </a:defRPr>
            </a:lvl8pPr>
            <a:lvl9pPr indent="0" lvl="8" marL="3657600" marR="0" rtl="0" algn="ctr">
              <a:spcBef>
                <a:spcPts val="280"/>
              </a:spcBef>
              <a:buClr>
                <a:srgbClr val="B29D00"/>
              </a:buClr>
              <a:buFont typeface="Georgia"/>
              <a:buNone/>
              <a:defRPr b="0" i="0" sz="1400" u="none" cap="none" strike="noStrike">
                <a:solidFill>
                  <a:schemeClr val="dk1"/>
                </a:solidFill>
                <a:latin typeface="Georgia"/>
                <a:ea typeface="Georgia"/>
                <a:cs typeface="Georgia"/>
                <a:sym typeface="Georgia"/>
              </a:defRPr>
            </a:lvl9pPr>
          </a:lstStyle>
          <a:p/>
        </p:txBody>
      </p:sp>
      <p:sp>
        <p:nvSpPr>
          <p:cNvPr id="37" name="Shape 37"/>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cxnSp>
        <p:nvCxnSpPr>
          <p:cNvPr id="39" name="Shape 39"/>
          <p:cNvCxnSpPr/>
          <p:nvPr/>
        </p:nvCxnSpPr>
        <p:spPr>
          <a:xfrm>
            <a:off x="155447" y="2420111"/>
            <a:ext cx="8833103" cy="0"/>
          </a:xfrm>
          <a:prstGeom prst="straightConnector1">
            <a:avLst/>
          </a:prstGeom>
          <a:noFill/>
          <a:ln cap="flat" cmpd="sng" w="11425">
            <a:solidFill>
              <a:srgbClr val="7A9798"/>
            </a:solidFill>
            <a:prstDash val="dash"/>
            <a:round/>
            <a:headEnd len="med" w="med" type="none"/>
            <a:tailEnd len="med" w="med" type="none"/>
          </a:ln>
        </p:spPr>
      </p:cxnSp>
      <p:sp>
        <p:nvSpPr>
          <p:cNvPr id="40" name="Shape 40"/>
          <p:cNvSpPr/>
          <p:nvPr/>
        </p:nvSpPr>
        <p:spPr>
          <a:xfrm>
            <a:off x="152400" y="152400"/>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41" name="Shape 41"/>
          <p:cNvSpPr/>
          <p:nvPr/>
        </p:nvSpPr>
        <p:spPr>
          <a:xfrm>
            <a:off x="4267200" y="2115311"/>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42" name="Shape 42"/>
          <p:cNvSpPr/>
          <p:nvPr/>
        </p:nvSpPr>
        <p:spPr>
          <a:xfrm>
            <a:off x="4361687" y="2209800"/>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43" name="Shape 43"/>
          <p:cNvSpPr txBox="1"/>
          <p:nvPr>
            <p:ph idx="12" type="sldNum"/>
          </p:nvPr>
        </p:nvSpPr>
        <p:spPr>
          <a:xfrm>
            <a:off x="4343400" y="2199450"/>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
        <p:nvSpPr>
          <p:cNvPr id="44" name="Shape 44"/>
          <p:cNvSpPr txBox="1"/>
          <p:nvPr>
            <p:ph type="ctrTitle"/>
          </p:nvPr>
        </p:nvSpPr>
        <p:spPr>
          <a:xfrm>
            <a:off x="685800" y="381000"/>
            <a:ext cx="7772400" cy="1752600"/>
          </a:xfrm>
          <a:prstGeom prst="rect">
            <a:avLst/>
          </a:prstGeom>
          <a:noFill/>
          <a:ln>
            <a:noFill/>
          </a:ln>
        </p:spPr>
        <p:txBody>
          <a:bodyPr anchorCtr="0" anchor="b" bIns="91425" lIns="91425" rIns="91425" tIns="91425"/>
          <a:lstStyle>
            <a:lvl1pPr indent="0" lvl="0" marL="0" marR="0" rtl="0" algn="ctr">
              <a:spcBef>
                <a:spcPts val="0"/>
              </a:spcBef>
              <a:buClr>
                <a:schemeClr val="accent1"/>
              </a:buClr>
              <a:buFont typeface="Georgia"/>
              <a:buNone/>
              <a:defRPr b="0" i="0" sz="4200" u="none" cap="none" strike="noStrike">
                <a:solidFill>
                  <a:schemeClr val="accent1"/>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3" name="Shape 203"/>
        <p:cNvGrpSpPr/>
        <p:nvPr/>
      </p:nvGrpSpPr>
      <p:grpSpPr>
        <a:xfrm>
          <a:off x="0" y="0"/>
          <a:ext cx="0" cy="0"/>
          <a:chOff x="0" y="0"/>
          <a:chExt cx="0" cy="0"/>
        </a:xfrm>
      </p:grpSpPr>
      <p:sp>
        <p:nvSpPr>
          <p:cNvPr id="204" name="Shape 204"/>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205" name="Shape 205"/>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0060A6"/>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206" name="Shape 206"/>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Calibri"/>
              <a:buNone/>
              <a:defRPr b="1"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rgbClr val="515151"/>
              </a:buClr>
              <a:buFont typeface="Calibri"/>
              <a:buNone/>
              <a:defRPr b="0" i="0" sz="2800" u="none" cap="none" strike="noStrike">
                <a:solidFill>
                  <a:srgbClr val="515151"/>
                </a:solidFill>
                <a:latin typeface="Calibri"/>
                <a:ea typeface="Calibri"/>
                <a:cs typeface="Calibri"/>
                <a:sym typeface="Calibri"/>
              </a:defRPr>
            </a:lvl2pPr>
            <a:lvl3pPr indent="0" lvl="2" marL="914400" marR="0" rtl="0" algn="l">
              <a:spcBef>
                <a:spcPts val="480"/>
              </a:spcBef>
              <a:spcAft>
                <a:spcPts val="0"/>
              </a:spcAft>
              <a:buClr>
                <a:srgbClr val="DE6D28"/>
              </a:buClr>
              <a:buFont typeface="Noto Sans Symbols"/>
              <a:buNone/>
              <a:defRPr b="0" i="0" sz="2400" u="none" cap="none" strike="noStrike">
                <a:solidFill>
                  <a:srgbClr val="DE6D28"/>
                </a:solidFill>
                <a:latin typeface="Calibri"/>
                <a:ea typeface="Calibri"/>
                <a:cs typeface="Calibri"/>
                <a:sym typeface="Calibri"/>
              </a:defRPr>
            </a:lvl3pPr>
            <a:lvl4pPr indent="0" lvl="3" marL="1371600" marR="0" rtl="0" algn="l">
              <a:spcBef>
                <a:spcPts val="400"/>
              </a:spcBef>
              <a:spcAft>
                <a:spcPts val="0"/>
              </a:spcAft>
              <a:buClr>
                <a:schemeClr val="dk1"/>
              </a:buClr>
              <a:buFont typeface="Calibri"/>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5pPr>
            <a:lvl6pPr indent="0" lvl="5" marL="22860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6pPr>
            <a:lvl7pPr indent="0" lvl="6" marL="27432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7pPr>
            <a:lvl8pPr indent="0" lvl="7" marL="32004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8pPr>
            <a:lvl9pPr indent="0" lvl="8" marL="3657600" marR="0" rtl="0" algn="l">
              <a:spcBef>
                <a:spcPts val="400"/>
              </a:spcBef>
              <a:spcAft>
                <a:spcPts val="0"/>
              </a:spcAft>
              <a:buClr>
                <a:srgbClr val="515151"/>
              </a:buClr>
              <a:buFont typeface="Calibri"/>
              <a:buNone/>
              <a:defRPr b="0" i="0" sz="2000" u="none" cap="none" strike="noStrike">
                <a:solidFill>
                  <a:srgbClr val="515151"/>
                </a:solidFill>
                <a:latin typeface="Calibri"/>
                <a:ea typeface="Calibri"/>
                <a:cs typeface="Calibri"/>
                <a:sym typeface="Calibri"/>
              </a:defRPr>
            </a:lvl9pPr>
          </a:lstStyle>
          <a:p/>
        </p:txBody>
      </p:sp>
      <p:sp>
        <p:nvSpPr>
          <p:cNvPr id="207" name="Shape 20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E66100"/>
              </a:buClr>
              <a:buFont typeface="Calibri"/>
              <a:buNone/>
              <a:defRPr b="1" i="0" sz="1400" u="none" cap="none" strike="noStrike">
                <a:solidFill>
                  <a:srgbClr val="E66100"/>
                </a:solidFill>
                <a:latin typeface="Calibri"/>
                <a:ea typeface="Calibri"/>
                <a:cs typeface="Calibri"/>
                <a:sym typeface="Calibri"/>
              </a:defRPr>
            </a:lvl1pPr>
            <a:lvl2pPr indent="0" lvl="1" marL="457200" marR="0" rtl="0" algn="l">
              <a:spcBef>
                <a:spcPts val="240"/>
              </a:spcBef>
              <a:spcAft>
                <a:spcPts val="0"/>
              </a:spcAft>
              <a:buClr>
                <a:srgbClr val="515151"/>
              </a:buClr>
              <a:buFont typeface="Calibri"/>
              <a:buNone/>
              <a:defRPr b="0" i="0" sz="1200" u="none" cap="none" strike="noStrike">
                <a:solidFill>
                  <a:srgbClr val="515151"/>
                </a:solidFill>
                <a:latin typeface="Calibri"/>
                <a:ea typeface="Calibri"/>
                <a:cs typeface="Calibri"/>
                <a:sym typeface="Calibri"/>
              </a:defRPr>
            </a:lvl2pPr>
            <a:lvl3pPr indent="0" lvl="2" marL="914400" marR="0" rtl="0" algn="l">
              <a:spcBef>
                <a:spcPts val="200"/>
              </a:spcBef>
              <a:spcAft>
                <a:spcPts val="0"/>
              </a:spcAft>
              <a:buClr>
                <a:srgbClr val="DE6D28"/>
              </a:buClr>
              <a:buFont typeface="Noto Sans Symbols"/>
              <a:buNone/>
              <a:defRPr b="0" i="0" sz="1000" u="none" cap="none" strike="noStrike">
                <a:solidFill>
                  <a:srgbClr val="DE6D28"/>
                </a:solidFill>
                <a:latin typeface="Calibri"/>
                <a:ea typeface="Calibri"/>
                <a:cs typeface="Calibri"/>
                <a:sym typeface="Calibri"/>
              </a:defRPr>
            </a:lvl3pPr>
            <a:lvl4pPr indent="0" lvl="3" marL="1371600" marR="0" rtl="0" algn="l">
              <a:spcBef>
                <a:spcPts val="180"/>
              </a:spcBef>
              <a:spcAft>
                <a:spcPts val="0"/>
              </a:spcAft>
              <a:buClr>
                <a:schemeClr val="dk1"/>
              </a:buClr>
              <a:buFont typeface="Calibri"/>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5pPr>
            <a:lvl6pPr indent="0" lvl="5" marL="22860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6pPr>
            <a:lvl7pPr indent="0" lvl="6" marL="27432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7pPr>
            <a:lvl8pPr indent="0" lvl="7" marL="32004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8pPr>
            <a:lvl9pPr indent="0" lvl="8" marL="3657600" marR="0" rtl="0" algn="l">
              <a:spcBef>
                <a:spcPts val="180"/>
              </a:spcBef>
              <a:spcAft>
                <a:spcPts val="0"/>
              </a:spcAft>
              <a:buClr>
                <a:srgbClr val="515151"/>
              </a:buClr>
              <a:buFont typeface="Calibri"/>
              <a:buNone/>
              <a:defRPr b="0" i="0" sz="9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8" name="Shape 208"/>
        <p:cNvGrpSpPr/>
        <p:nvPr/>
      </p:nvGrpSpPr>
      <p:grpSpPr>
        <a:xfrm>
          <a:off x="0" y="0"/>
          <a:ext cx="0" cy="0"/>
          <a:chOff x="0" y="0"/>
          <a:chExt cx="0" cy="0"/>
        </a:xfrm>
      </p:grpSpPr>
      <p:sp>
        <p:nvSpPr>
          <p:cNvPr id="209" name="Shape 209"/>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210" name="Shape 210"/>
          <p:cNvSpPr txBox="1"/>
          <p:nvPr>
            <p:ph idx="1" type="body"/>
          </p:nvPr>
        </p:nvSpPr>
        <p:spPr>
          <a:xfrm rot="5400000">
            <a:off x="2212974" y="-479425"/>
            <a:ext cx="4718050" cy="8229600"/>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11" name="Shape 211"/>
        <p:cNvGrpSpPr/>
        <p:nvPr/>
      </p:nvGrpSpPr>
      <p:grpSpPr>
        <a:xfrm>
          <a:off x="0" y="0"/>
          <a:ext cx="0" cy="0"/>
          <a:chOff x="0" y="0"/>
          <a:chExt cx="0" cy="0"/>
        </a:xfrm>
      </p:grpSpPr>
      <p:sp>
        <p:nvSpPr>
          <p:cNvPr id="212" name="Shape 212"/>
          <p:cNvSpPr/>
          <p:nvPr/>
        </p:nvSpPr>
        <p:spPr>
          <a:xfrm>
            <a:off x="0" y="0"/>
            <a:ext cx="9144000" cy="1065213"/>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213" name="Shape 213"/>
          <p:cNvSpPr txBox="1"/>
          <p:nvPr>
            <p:ph type="title"/>
          </p:nvPr>
        </p:nvSpPr>
        <p:spPr>
          <a:xfrm rot="5400000">
            <a:off x="5667606" y="2686280"/>
            <a:ext cx="5550516" cy="1065721"/>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i="0" sz="2600" u="none" cap="none" strike="noStrike">
                <a:solidFill>
                  <a:srgbClr val="51515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214" name="Shape 214"/>
          <p:cNvSpPr txBox="1"/>
          <p:nvPr>
            <p:ph idx="1" type="body"/>
          </p:nvPr>
        </p:nvSpPr>
        <p:spPr>
          <a:xfrm rot="5400000">
            <a:off x="1324006" y="-422922"/>
            <a:ext cx="5550516" cy="7284127"/>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217" name="Shape 217"/>
        <p:cNvGrpSpPr/>
        <p:nvPr/>
      </p:nvGrpSpPr>
      <p:grpSpPr>
        <a:xfrm>
          <a:off x="0" y="0"/>
          <a:ext cx="0" cy="0"/>
          <a:chOff x="0" y="0"/>
          <a:chExt cx="0" cy="0"/>
        </a:xfrm>
      </p:grpSpPr>
      <p:grpSp>
        <p:nvGrpSpPr>
          <p:cNvPr id="218" name="Shape 218"/>
          <p:cNvGrpSpPr/>
          <p:nvPr/>
        </p:nvGrpSpPr>
        <p:grpSpPr>
          <a:xfrm>
            <a:off x="230188" y="5635625"/>
            <a:ext cx="336550" cy="334962"/>
            <a:chOff x="145" y="185"/>
            <a:chExt cx="212" cy="211"/>
          </a:xfrm>
        </p:grpSpPr>
        <p:sp>
          <p:nvSpPr>
            <p:cNvPr id="219" name="Shape 219"/>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220" name="Shape 220"/>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grpSp>
      <p:sp>
        <p:nvSpPr>
          <p:cNvPr id="221" name="Shape 221"/>
          <p:cNvSpPr txBox="1"/>
          <p:nvPr>
            <p:ph type="ctrTitle"/>
          </p:nvPr>
        </p:nvSpPr>
        <p:spPr>
          <a:xfrm>
            <a:off x="604837" y="5575300"/>
            <a:ext cx="7681911" cy="4921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22" name="Shape 222"/>
          <p:cNvSpPr txBox="1"/>
          <p:nvPr>
            <p:ph idx="1" type="subTitle"/>
          </p:nvPr>
        </p:nvSpPr>
        <p:spPr>
          <a:xfrm>
            <a:off x="617537" y="6026150"/>
            <a:ext cx="6326186" cy="546099"/>
          </a:xfrm>
          <a:prstGeom prst="rect">
            <a:avLst/>
          </a:prstGeom>
          <a:noFill/>
          <a:ln>
            <a:noFill/>
          </a:ln>
        </p:spPr>
        <p:txBody>
          <a:bodyPr anchorCtr="0" anchor="t" bIns="91425" lIns="91425" rIns="91425" tIns="91425"/>
          <a:lstStyle>
            <a:lvl1pPr indent="0" lvl="0" marL="0" marR="0" rtl="0" algn="l">
              <a:spcBef>
                <a:spcPts val="320"/>
              </a:spcBef>
              <a:spcAft>
                <a:spcPts val="0"/>
              </a:spcAft>
              <a:buClr>
                <a:srgbClr val="DE6D28"/>
              </a:buClr>
              <a:buFont typeface="Calibri"/>
              <a:buNone/>
              <a:defRPr b="0" i="0" sz="16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3" name="Shape 223"/>
        <p:cNvGrpSpPr/>
        <p:nvPr/>
      </p:nvGrpSpPr>
      <p:grpSpPr>
        <a:xfrm>
          <a:off x="0" y="0"/>
          <a:ext cx="0" cy="0"/>
          <a:chOff x="0" y="0"/>
          <a:chExt cx="0" cy="0"/>
        </a:xfrm>
      </p:grpSpPr>
      <p:sp>
        <p:nvSpPr>
          <p:cNvPr id="224" name="Shape 224"/>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25" name="Shape 225"/>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26" name="Shape 226"/>
        <p:cNvGrpSpPr/>
        <p:nvPr/>
      </p:nvGrpSpPr>
      <p:grpSpPr>
        <a:xfrm>
          <a:off x="0" y="0"/>
          <a:ext cx="0" cy="0"/>
          <a:chOff x="0" y="0"/>
          <a:chExt cx="0" cy="0"/>
        </a:xfrm>
      </p:grpSpPr>
      <p:sp>
        <p:nvSpPr>
          <p:cNvPr id="227" name="Shape 227"/>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28" name="Shape 22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DE6D28"/>
              </a:buClr>
              <a:buFont typeface="Calibri"/>
              <a:buNone/>
              <a:defRPr b="0" i="0" sz="2000" u="none" cap="none" strike="noStrike">
                <a:solidFill>
                  <a:srgbClr val="DE6D28"/>
                </a:solidFill>
                <a:latin typeface="Calibri"/>
                <a:ea typeface="Calibri"/>
                <a:cs typeface="Calibri"/>
                <a:sym typeface="Calibri"/>
              </a:defRPr>
            </a:lvl1pPr>
            <a:lvl2pPr indent="0" lvl="1" marL="457200" marR="0" rtl="0" algn="l">
              <a:spcBef>
                <a:spcPts val="360"/>
              </a:spcBef>
              <a:spcAft>
                <a:spcPts val="0"/>
              </a:spcAft>
              <a:buClr>
                <a:srgbClr val="333333"/>
              </a:buClr>
              <a:buFont typeface="Calibri"/>
              <a:buNone/>
              <a:defRPr b="0" i="0" sz="1800" u="none" cap="none" strike="noStrike">
                <a:solidFill>
                  <a:srgbClr val="333333"/>
                </a:solidFill>
                <a:latin typeface="Calibri"/>
                <a:ea typeface="Calibri"/>
                <a:cs typeface="Calibri"/>
                <a:sym typeface="Calibri"/>
              </a:defRPr>
            </a:lvl2pPr>
            <a:lvl3pPr indent="0" lvl="2" marL="914400" marR="0" rtl="0" algn="l">
              <a:spcBef>
                <a:spcPts val="320"/>
              </a:spcBef>
              <a:spcAft>
                <a:spcPts val="0"/>
              </a:spcAft>
              <a:buClr>
                <a:srgbClr val="0060A6"/>
              </a:buClr>
              <a:buFont typeface="Noto Sans Symbols"/>
              <a:buNone/>
              <a:defRPr b="0" i="0" sz="1600" u="none" cap="none" strike="noStrike">
                <a:solidFill>
                  <a:srgbClr val="0060A6"/>
                </a:solidFill>
                <a:latin typeface="Calibri"/>
                <a:ea typeface="Calibri"/>
                <a:cs typeface="Calibri"/>
                <a:sym typeface="Calibri"/>
              </a:defRPr>
            </a:lvl3pPr>
            <a:lvl4pPr indent="0" lvl="3" marL="13716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4pPr>
            <a:lvl5pPr indent="0" lvl="4" marL="18288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5pPr>
            <a:lvl6pPr indent="0" lvl="5" marL="22860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6pPr>
            <a:lvl7pPr indent="0" lvl="6" marL="27432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7pPr>
            <a:lvl8pPr indent="0" lvl="7" marL="32004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8pPr>
            <a:lvl9pPr indent="0" lvl="8" marL="3657600" marR="0" rtl="0" algn="l">
              <a:spcBef>
                <a:spcPts val="280"/>
              </a:spcBef>
              <a:spcAft>
                <a:spcPts val="0"/>
              </a:spcAft>
              <a:buClr>
                <a:srgbClr val="333333"/>
              </a:buClr>
              <a:buFont typeface="Calibri"/>
              <a:buNone/>
              <a:defRPr b="0" i="0" sz="14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9" name="Shape 229"/>
        <p:cNvGrpSpPr/>
        <p:nvPr/>
      </p:nvGrpSpPr>
      <p:grpSpPr>
        <a:xfrm>
          <a:off x="0" y="0"/>
          <a:ext cx="0" cy="0"/>
          <a:chOff x="0" y="0"/>
          <a:chExt cx="0" cy="0"/>
        </a:xfrm>
      </p:grpSpPr>
      <p:sp>
        <p:nvSpPr>
          <p:cNvPr id="230" name="Shape 230"/>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31" name="Shape 23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DE6D28"/>
              </a:buClr>
              <a:buSzPct val="100000"/>
              <a:buFont typeface="Calibri"/>
              <a:buChar char="•"/>
              <a:defRPr b="0" i="0" sz="2800" u="none" cap="none" strike="noStrike">
                <a:solidFill>
                  <a:srgbClr val="DE6D28"/>
                </a:solidFill>
                <a:latin typeface="Calibri"/>
                <a:ea typeface="Calibri"/>
                <a:cs typeface="Calibri"/>
                <a:sym typeface="Calibri"/>
              </a:defRPr>
            </a:lvl1pPr>
            <a:lvl2pPr indent="-133350" lvl="1" marL="742950" marR="0" rtl="0" algn="l">
              <a:spcBef>
                <a:spcPts val="480"/>
              </a:spcBef>
              <a:spcAft>
                <a:spcPts val="0"/>
              </a:spcAft>
              <a:buClr>
                <a:srgbClr val="333333"/>
              </a:buClr>
              <a:buSzPct val="100000"/>
              <a:buFont typeface="Calibri"/>
              <a:buChar char="–"/>
              <a:defRPr b="0" i="0" sz="24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14300" lvl="4" marL="20574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5pPr>
            <a:lvl6pPr indent="-114300" lvl="5" marL="25146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6pPr>
            <a:lvl7pPr indent="-114300" lvl="6" marL="29718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7pPr>
            <a:lvl8pPr indent="-114300" lvl="7" marL="34290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8pPr>
            <a:lvl9pPr indent="-114300" lvl="8" marL="3886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9pPr>
          </a:lstStyle>
          <a:p/>
        </p:txBody>
      </p:sp>
      <p:sp>
        <p:nvSpPr>
          <p:cNvPr id="232" name="Shape 23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DE6D28"/>
              </a:buClr>
              <a:buSzPct val="100000"/>
              <a:buFont typeface="Calibri"/>
              <a:buChar char="•"/>
              <a:defRPr b="0" i="0" sz="2800" u="none" cap="none" strike="noStrike">
                <a:solidFill>
                  <a:srgbClr val="DE6D28"/>
                </a:solidFill>
                <a:latin typeface="Calibri"/>
                <a:ea typeface="Calibri"/>
                <a:cs typeface="Calibri"/>
                <a:sym typeface="Calibri"/>
              </a:defRPr>
            </a:lvl1pPr>
            <a:lvl2pPr indent="-133350" lvl="1" marL="742950" marR="0" rtl="0" algn="l">
              <a:spcBef>
                <a:spcPts val="480"/>
              </a:spcBef>
              <a:spcAft>
                <a:spcPts val="0"/>
              </a:spcAft>
              <a:buClr>
                <a:srgbClr val="333333"/>
              </a:buClr>
              <a:buSzPct val="100000"/>
              <a:buFont typeface="Calibri"/>
              <a:buChar char="–"/>
              <a:defRPr b="0" i="0" sz="24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14300" lvl="4" marL="20574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5pPr>
            <a:lvl6pPr indent="-114300" lvl="5" marL="25146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6pPr>
            <a:lvl7pPr indent="-114300" lvl="6" marL="29718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7pPr>
            <a:lvl8pPr indent="-114300" lvl="7" marL="34290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8pPr>
            <a:lvl9pPr indent="-114300" lvl="8" marL="3886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33" name="Shape 233"/>
        <p:cNvGrpSpPr/>
        <p:nvPr/>
      </p:nvGrpSpPr>
      <p:grpSpPr>
        <a:xfrm>
          <a:off x="0" y="0"/>
          <a:ext cx="0" cy="0"/>
          <a:chOff x="0" y="0"/>
          <a:chExt cx="0" cy="0"/>
        </a:xfrm>
      </p:grpSpPr>
      <p:sp>
        <p:nvSpPr>
          <p:cNvPr id="234" name="Shape 234"/>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35" name="Shape 23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DE6D28"/>
              </a:buClr>
              <a:buFont typeface="Calibri"/>
              <a:buNone/>
              <a:defRPr b="1" i="0" sz="2400" u="none" cap="none" strike="noStrike">
                <a:solidFill>
                  <a:srgbClr val="DE6D28"/>
                </a:solidFill>
                <a:latin typeface="Calibri"/>
                <a:ea typeface="Calibri"/>
                <a:cs typeface="Calibri"/>
                <a:sym typeface="Calibri"/>
              </a:defRPr>
            </a:lvl1pPr>
            <a:lvl2pPr indent="0" lvl="1" marL="457200" marR="0" rtl="0" algn="l">
              <a:spcBef>
                <a:spcPts val="400"/>
              </a:spcBef>
              <a:spcAft>
                <a:spcPts val="0"/>
              </a:spcAft>
              <a:buClr>
                <a:srgbClr val="333333"/>
              </a:buClr>
              <a:buFont typeface="Calibri"/>
              <a:buNone/>
              <a:defRPr b="1" i="0" sz="2000" u="none" cap="none" strike="noStrike">
                <a:solidFill>
                  <a:srgbClr val="333333"/>
                </a:solidFill>
                <a:latin typeface="Calibri"/>
                <a:ea typeface="Calibri"/>
                <a:cs typeface="Calibri"/>
                <a:sym typeface="Calibri"/>
              </a:defRPr>
            </a:lvl2pPr>
            <a:lvl3pPr indent="0" lvl="2" marL="914400" marR="0" rtl="0" algn="l">
              <a:spcBef>
                <a:spcPts val="360"/>
              </a:spcBef>
              <a:spcAft>
                <a:spcPts val="0"/>
              </a:spcAft>
              <a:buClr>
                <a:srgbClr val="0060A6"/>
              </a:buClr>
              <a:buFont typeface="Noto Sans Symbols"/>
              <a:buNone/>
              <a:defRPr b="1" i="0" sz="1800" u="none" cap="none" strike="noStrike">
                <a:solidFill>
                  <a:srgbClr val="0060A6"/>
                </a:solidFill>
                <a:latin typeface="Calibri"/>
                <a:ea typeface="Calibri"/>
                <a:cs typeface="Calibri"/>
                <a:sym typeface="Calibri"/>
              </a:defRPr>
            </a:lvl3pPr>
            <a:lvl4pPr indent="0" lvl="3" marL="1371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4pPr>
            <a:lvl5pPr indent="0" lvl="4" marL="18288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5pPr>
            <a:lvl6pPr indent="0" lvl="5" marL="22860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6pPr>
            <a:lvl7pPr indent="0" lvl="6" marL="27432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7pPr>
            <a:lvl8pPr indent="0" lvl="7" marL="32004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8pPr>
            <a:lvl9pPr indent="0" lvl="8" marL="3657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9pPr>
          </a:lstStyle>
          <a:p/>
        </p:txBody>
      </p:sp>
      <p:sp>
        <p:nvSpPr>
          <p:cNvPr id="236" name="Shape 23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58750" lvl="1" marL="74295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2pPr>
            <a:lvl3pPr indent="-114300" lvl="2" marL="1143000" marR="0" rtl="0" algn="l">
              <a:spcBef>
                <a:spcPts val="360"/>
              </a:spcBef>
              <a:spcAft>
                <a:spcPts val="0"/>
              </a:spcAft>
              <a:buClr>
                <a:srgbClr val="0060A6"/>
              </a:buClr>
              <a:buSzPct val="100000"/>
              <a:buFont typeface="Noto Sans Symbols"/>
              <a:buChar char="▪"/>
              <a:defRPr b="0" i="0" sz="1800" u="none" cap="none" strike="noStrike">
                <a:solidFill>
                  <a:srgbClr val="0060A6"/>
                </a:solidFill>
                <a:latin typeface="Calibri"/>
                <a:ea typeface="Calibri"/>
                <a:cs typeface="Calibri"/>
                <a:sym typeface="Calibri"/>
              </a:defRPr>
            </a:lvl3pPr>
            <a:lvl4pPr indent="-127000" lvl="3" marL="1600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
        <p:nvSpPr>
          <p:cNvPr id="237" name="Shape 23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DE6D28"/>
              </a:buClr>
              <a:buFont typeface="Calibri"/>
              <a:buNone/>
              <a:defRPr b="1" i="0" sz="2400" u="none" cap="none" strike="noStrike">
                <a:solidFill>
                  <a:srgbClr val="DE6D28"/>
                </a:solidFill>
                <a:latin typeface="Calibri"/>
                <a:ea typeface="Calibri"/>
                <a:cs typeface="Calibri"/>
                <a:sym typeface="Calibri"/>
              </a:defRPr>
            </a:lvl1pPr>
            <a:lvl2pPr indent="0" lvl="1" marL="457200" marR="0" rtl="0" algn="l">
              <a:spcBef>
                <a:spcPts val="400"/>
              </a:spcBef>
              <a:spcAft>
                <a:spcPts val="0"/>
              </a:spcAft>
              <a:buClr>
                <a:srgbClr val="333333"/>
              </a:buClr>
              <a:buFont typeface="Calibri"/>
              <a:buNone/>
              <a:defRPr b="1" i="0" sz="2000" u="none" cap="none" strike="noStrike">
                <a:solidFill>
                  <a:srgbClr val="333333"/>
                </a:solidFill>
                <a:latin typeface="Calibri"/>
                <a:ea typeface="Calibri"/>
                <a:cs typeface="Calibri"/>
                <a:sym typeface="Calibri"/>
              </a:defRPr>
            </a:lvl2pPr>
            <a:lvl3pPr indent="0" lvl="2" marL="914400" marR="0" rtl="0" algn="l">
              <a:spcBef>
                <a:spcPts val="360"/>
              </a:spcBef>
              <a:spcAft>
                <a:spcPts val="0"/>
              </a:spcAft>
              <a:buClr>
                <a:srgbClr val="0060A6"/>
              </a:buClr>
              <a:buFont typeface="Noto Sans Symbols"/>
              <a:buNone/>
              <a:defRPr b="1" i="0" sz="1800" u="none" cap="none" strike="noStrike">
                <a:solidFill>
                  <a:srgbClr val="0060A6"/>
                </a:solidFill>
                <a:latin typeface="Calibri"/>
                <a:ea typeface="Calibri"/>
                <a:cs typeface="Calibri"/>
                <a:sym typeface="Calibri"/>
              </a:defRPr>
            </a:lvl3pPr>
            <a:lvl4pPr indent="0" lvl="3" marL="1371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4pPr>
            <a:lvl5pPr indent="0" lvl="4" marL="18288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5pPr>
            <a:lvl6pPr indent="0" lvl="5" marL="22860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6pPr>
            <a:lvl7pPr indent="0" lvl="6" marL="27432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7pPr>
            <a:lvl8pPr indent="0" lvl="7" marL="32004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8pPr>
            <a:lvl9pPr indent="0" lvl="8" marL="3657600" marR="0" rtl="0" algn="l">
              <a:spcBef>
                <a:spcPts val="320"/>
              </a:spcBef>
              <a:spcAft>
                <a:spcPts val="0"/>
              </a:spcAft>
              <a:buClr>
                <a:srgbClr val="333333"/>
              </a:buClr>
              <a:buFont typeface="Calibri"/>
              <a:buNone/>
              <a:defRPr b="1" i="0" sz="1600" u="none" cap="none" strike="noStrike">
                <a:solidFill>
                  <a:srgbClr val="333333"/>
                </a:solidFill>
                <a:latin typeface="Calibri"/>
                <a:ea typeface="Calibri"/>
                <a:cs typeface="Calibri"/>
                <a:sym typeface="Calibri"/>
              </a:defRPr>
            </a:lvl9pPr>
          </a:lstStyle>
          <a:p/>
        </p:txBody>
      </p:sp>
      <p:sp>
        <p:nvSpPr>
          <p:cNvPr id="238" name="Shape 23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58750" lvl="1" marL="74295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2pPr>
            <a:lvl3pPr indent="-114300" lvl="2" marL="1143000" marR="0" rtl="0" algn="l">
              <a:spcBef>
                <a:spcPts val="360"/>
              </a:spcBef>
              <a:spcAft>
                <a:spcPts val="0"/>
              </a:spcAft>
              <a:buClr>
                <a:srgbClr val="0060A6"/>
              </a:buClr>
              <a:buSzPct val="100000"/>
              <a:buFont typeface="Noto Sans Symbols"/>
              <a:buChar char="▪"/>
              <a:defRPr b="0" i="0" sz="1800" u="none" cap="none" strike="noStrike">
                <a:solidFill>
                  <a:srgbClr val="0060A6"/>
                </a:solidFill>
                <a:latin typeface="Calibri"/>
                <a:ea typeface="Calibri"/>
                <a:cs typeface="Calibri"/>
                <a:sym typeface="Calibri"/>
              </a:defRPr>
            </a:lvl3pPr>
            <a:lvl4pPr indent="-127000" lvl="3" marL="1600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9" name="Shape 239"/>
        <p:cNvGrpSpPr/>
        <p:nvPr/>
      </p:nvGrpSpPr>
      <p:grpSpPr>
        <a:xfrm>
          <a:off x="0" y="0"/>
          <a:ext cx="0" cy="0"/>
          <a:chOff x="0" y="0"/>
          <a:chExt cx="0" cy="0"/>
        </a:xfrm>
      </p:grpSpPr>
      <p:sp>
        <p:nvSpPr>
          <p:cNvPr id="240" name="Shape 240"/>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1" name="Shape 24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lt1"/>
        </a:solidFill>
      </p:bgPr>
    </p:bg>
    <p:spTree>
      <p:nvGrpSpPr>
        <p:cNvPr id="45" name="Shape 45"/>
        <p:cNvGrpSpPr/>
        <p:nvPr/>
      </p:nvGrpSpPr>
      <p:grpSpPr>
        <a:xfrm>
          <a:off x="0" y="0"/>
          <a:ext cx="0" cy="0"/>
          <a:chOff x="0" y="0"/>
          <a:chExt cx="0" cy="0"/>
        </a:xfrm>
      </p:grpSpPr>
      <p:sp>
        <p:nvSpPr>
          <p:cNvPr id="46" name="Shape 46"/>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47" name="Shape 47"/>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48" name="Shape 48"/>
          <p:cNvSpPr/>
          <p:nvPr/>
        </p:nvSpPr>
        <p:spPr>
          <a:xfrm>
            <a:off x="0" y="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49" name="Shape 49"/>
          <p:cNvSpPr/>
          <p:nvPr/>
        </p:nvSpPr>
        <p:spPr>
          <a:xfrm>
            <a:off x="8991600" y="1905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50" name="Shape 50"/>
          <p:cNvSpPr/>
          <p:nvPr/>
        </p:nvSpPr>
        <p:spPr>
          <a:xfrm>
            <a:off x="152400" y="2286000"/>
            <a:ext cx="8833103" cy="3047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51" name="Shape 51"/>
          <p:cNvSpPr/>
          <p:nvPr/>
        </p:nvSpPr>
        <p:spPr>
          <a:xfrm>
            <a:off x="155447" y="142352"/>
            <a:ext cx="8833103" cy="2139695"/>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52" name="Shape 52"/>
          <p:cNvSpPr txBox="1"/>
          <p:nvPr>
            <p:ph idx="1" type="body"/>
          </p:nvPr>
        </p:nvSpPr>
        <p:spPr>
          <a:xfrm>
            <a:off x="1368425" y="2743200"/>
            <a:ext cx="6480174" cy="1673224"/>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Noto Sans Symbols"/>
              <a:buNone/>
              <a:defRPr b="1" i="0" sz="1600" u="none" cap="none" strike="noStrike">
                <a:solidFill>
                  <a:schemeClr val="dk2"/>
                </a:solidFill>
                <a:latin typeface="Georgia"/>
                <a:ea typeface="Georgia"/>
                <a:cs typeface="Georgia"/>
                <a:sym typeface="Georgia"/>
              </a:defRPr>
            </a:lvl1pPr>
            <a:lvl2pPr indent="-281940" lvl="1" marL="548640" marR="0" rtl="0" algn="l">
              <a:spcBef>
                <a:spcPts val="360"/>
              </a:spcBef>
              <a:buClr>
                <a:schemeClr val="accent2"/>
              </a:buClr>
              <a:buFont typeface="Noto Sans Symbols"/>
              <a:buNone/>
              <a:defRPr b="0" i="0" sz="1800" u="none" cap="none" strike="noStrike">
                <a:solidFill>
                  <a:srgbClr val="888888"/>
                </a:solidFill>
                <a:latin typeface="Georgia"/>
                <a:ea typeface="Georgia"/>
                <a:cs typeface="Georgia"/>
                <a:sym typeface="Georgia"/>
              </a:defRPr>
            </a:lvl2pPr>
            <a:lvl3pPr indent="-238760" lvl="2" marL="822960" marR="0" rtl="0" algn="l">
              <a:spcBef>
                <a:spcPts val="320"/>
              </a:spcBef>
              <a:buClr>
                <a:schemeClr val="accent3"/>
              </a:buClr>
              <a:buFont typeface="Noto Sans Symbols"/>
              <a:buNone/>
              <a:defRPr b="0" i="0" sz="1600" u="none" cap="none" strike="noStrike">
                <a:solidFill>
                  <a:srgbClr val="888888"/>
                </a:solidFill>
                <a:latin typeface="Georgia"/>
                <a:ea typeface="Georgia"/>
                <a:cs typeface="Georgia"/>
                <a:sym typeface="Georgia"/>
              </a:defRPr>
            </a:lvl3pPr>
            <a:lvl4pPr indent="-233680" lvl="3" marL="1097280" marR="0" rtl="0" algn="l">
              <a:spcBef>
                <a:spcPts val="280"/>
              </a:spcBef>
              <a:buClr>
                <a:schemeClr val="accent4"/>
              </a:buClr>
              <a:buFont typeface="Noto Sans Symbols"/>
              <a:buNone/>
              <a:defRPr b="0" i="0" sz="1400" u="none" cap="none" strike="noStrike">
                <a:solidFill>
                  <a:srgbClr val="888888"/>
                </a:solidFill>
                <a:latin typeface="Georgia"/>
                <a:ea typeface="Georgia"/>
                <a:cs typeface="Georgia"/>
                <a:sym typeface="Georgia"/>
              </a:defRPr>
            </a:lvl4pPr>
            <a:lvl5pPr indent="-228600" lvl="4" marL="1371600" marR="0" rtl="0" algn="l">
              <a:spcBef>
                <a:spcPts val="280"/>
              </a:spcBef>
              <a:buClr>
                <a:schemeClr val="accent5"/>
              </a:buClr>
              <a:buFont typeface="Georgia"/>
              <a:buNone/>
              <a:defRPr b="0" i="0" sz="1400" u="none" cap="none" strike="noStrike">
                <a:solidFill>
                  <a:srgbClr val="888888"/>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53" name="Shape 53"/>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54" name="Shape 54"/>
          <p:cNvSpPr/>
          <p:nvPr/>
        </p:nvSpPr>
        <p:spPr>
          <a:xfrm>
            <a:off x="152400" y="152400"/>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55" name="Shape 55"/>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6" name="Shape 56"/>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cxnSp>
        <p:nvCxnSpPr>
          <p:cNvPr id="57" name="Shape 57"/>
          <p:cNvCxnSpPr/>
          <p:nvPr/>
        </p:nvCxnSpPr>
        <p:spPr>
          <a:xfrm>
            <a:off x="152400" y="2438400"/>
            <a:ext cx="8833103" cy="0"/>
          </a:xfrm>
          <a:prstGeom prst="straightConnector1">
            <a:avLst/>
          </a:prstGeom>
          <a:noFill/>
          <a:ln cap="flat" cmpd="sng" w="11425">
            <a:solidFill>
              <a:srgbClr val="7A9798"/>
            </a:solidFill>
            <a:prstDash val="dash"/>
            <a:round/>
            <a:headEnd len="med" w="med" type="none"/>
            <a:tailEnd len="med" w="med" type="none"/>
          </a:ln>
        </p:spPr>
      </p:cxnSp>
      <p:sp>
        <p:nvSpPr>
          <p:cNvPr id="58" name="Shape 58"/>
          <p:cNvSpPr/>
          <p:nvPr/>
        </p:nvSpPr>
        <p:spPr>
          <a:xfrm>
            <a:off x="4267200" y="2115311"/>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59" name="Shape 59"/>
          <p:cNvSpPr/>
          <p:nvPr/>
        </p:nvSpPr>
        <p:spPr>
          <a:xfrm>
            <a:off x="4361687" y="2209800"/>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60" name="Shape 60"/>
          <p:cNvSpPr txBox="1"/>
          <p:nvPr>
            <p:ph idx="12" type="sldNum"/>
          </p:nvPr>
        </p:nvSpPr>
        <p:spPr>
          <a:xfrm>
            <a:off x="4343400" y="2199450"/>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
        <p:nvSpPr>
          <p:cNvPr id="61" name="Shape 61"/>
          <p:cNvSpPr txBox="1"/>
          <p:nvPr>
            <p:ph type="title"/>
          </p:nvPr>
        </p:nvSpPr>
        <p:spPr>
          <a:xfrm>
            <a:off x="722312" y="533400"/>
            <a:ext cx="7772400" cy="1524000"/>
          </a:xfrm>
          <a:prstGeom prst="rect">
            <a:avLst/>
          </a:prstGeom>
          <a:noFill/>
          <a:ln>
            <a:noFill/>
          </a:ln>
        </p:spPr>
        <p:txBody>
          <a:bodyPr anchorCtr="0" anchor="b" bIns="91425" lIns="91425" rIns="91425" tIns="91425"/>
          <a:lstStyle>
            <a:lvl1pPr indent="0" lvl="0" marL="0" marR="0" rtl="0" algn="ctr">
              <a:spcBef>
                <a:spcPts val="0"/>
              </a:spcBef>
              <a:buClr>
                <a:srgbClr val="FFFFFF"/>
              </a:buClr>
              <a:buFont typeface="Georgia"/>
              <a:buNone/>
              <a:defRPr b="0" i="0" sz="4200" u="none" cap="none" strike="noStrike">
                <a:solidFill>
                  <a:srgbClr val="FFFFFF"/>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2" name="Shape 242"/>
        <p:cNvGrpSpPr/>
        <p:nvPr/>
      </p:nvGrpSpPr>
      <p:grpSpPr>
        <a:xfrm>
          <a:off x="0" y="0"/>
          <a:ext cx="0" cy="0"/>
          <a:chOff x="0" y="0"/>
          <a:chExt cx="0" cy="0"/>
        </a:xfrm>
      </p:grpSpPr>
      <p:sp>
        <p:nvSpPr>
          <p:cNvPr id="243" name="Shape 243"/>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44" name="Shape 24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rgbClr val="DE6D28"/>
              </a:buClr>
              <a:buSzPct val="100000"/>
              <a:buFont typeface="Calibri"/>
              <a:buChar char="•"/>
              <a:defRPr b="0" i="0" sz="3200" u="none" cap="none" strike="noStrike">
                <a:solidFill>
                  <a:srgbClr val="DE6D28"/>
                </a:solidFill>
                <a:latin typeface="Calibri"/>
                <a:ea typeface="Calibri"/>
                <a:cs typeface="Calibri"/>
                <a:sym typeface="Calibri"/>
              </a:defRPr>
            </a:lvl1pPr>
            <a:lvl2pPr indent="-107950" lvl="1" marL="742950" marR="0" rtl="0" algn="l">
              <a:spcBef>
                <a:spcPts val="560"/>
              </a:spcBef>
              <a:spcAft>
                <a:spcPts val="0"/>
              </a:spcAft>
              <a:buClr>
                <a:srgbClr val="333333"/>
              </a:buClr>
              <a:buSzPct val="100000"/>
              <a:buFont typeface="Calibri"/>
              <a:buChar char="–"/>
              <a:defRPr b="0" i="0" sz="2800" u="none" cap="none" strike="noStrike">
                <a:solidFill>
                  <a:srgbClr val="333333"/>
                </a:solidFill>
                <a:latin typeface="Calibri"/>
                <a:ea typeface="Calibri"/>
                <a:cs typeface="Calibri"/>
                <a:sym typeface="Calibri"/>
              </a:defRPr>
            </a:lvl2pPr>
            <a:lvl3pPr indent="-76200" lvl="2" marL="1143000" marR="0" rtl="0" algn="l">
              <a:spcBef>
                <a:spcPts val="480"/>
              </a:spcBef>
              <a:spcAft>
                <a:spcPts val="0"/>
              </a:spcAft>
              <a:buClr>
                <a:srgbClr val="0060A6"/>
              </a:buClr>
              <a:buSzPct val="100000"/>
              <a:buFont typeface="Noto Sans Symbols"/>
              <a:buChar char="▪"/>
              <a:defRPr b="0" i="0" sz="2400" u="none" cap="none" strike="noStrike">
                <a:solidFill>
                  <a:srgbClr val="0060A6"/>
                </a:solidFill>
                <a:latin typeface="Calibri"/>
                <a:ea typeface="Calibri"/>
                <a:cs typeface="Calibri"/>
                <a:sym typeface="Calibri"/>
              </a:defRPr>
            </a:lvl3pPr>
            <a:lvl4pPr indent="-101600" lvl="3" marL="16002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4pPr>
            <a:lvl5pPr indent="-101600" lvl="4" marL="20574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5pPr>
            <a:lvl6pPr indent="-101600" lvl="5" marL="25146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6pPr>
            <a:lvl7pPr indent="-101600" lvl="6" marL="29718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7pPr>
            <a:lvl8pPr indent="-101600" lvl="7" marL="34290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8pPr>
            <a:lvl9pPr indent="-101600" lvl="8" marL="3886200" marR="0" rtl="0" algn="l">
              <a:spcBef>
                <a:spcPts val="400"/>
              </a:spcBef>
              <a:spcAft>
                <a:spcPts val="0"/>
              </a:spcAft>
              <a:buClr>
                <a:srgbClr val="333333"/>
              </a:buClr>
              <a:buSzPct val="100000"/>
              <a:buFont typeface="Calibri"/>
              <a:buChar char="»"/>
              <a:defRPr b="0" i="0" sz="2000" u="none" cap="none" strike="noStrike">
                <a:solidFill>
                  <a:srgbClr val="333333"/>
                </a:solidFill>
                <a:latin typeface="Calibri"/>
                <a:ea typeface="Calibri"/>
                <a:cs typeface="Calibri"/>
                <a:sym typeface="Calibri"/>
              </a:defRPr>
            </a:lvl9pPr>
          </a:lstStyle>
          <a:p/>
        </p:txBody>
      </p:sp>
      <p:sp>
        <p:nvSpPr>
          <p:cNvPr id="245" name="Shape 24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DE6D28"/>
              </a:buClr>
              <a:buFont typeface="Calibri"/>
              <a:buNone/>
              <a:defRPr b="0" i="0" sz="1400" u="none" cap="none" strike="noStrike">
                <a:solidFill>
                  <a:srgbClr val="DE6D28"/>
                </a:solidFill>
                <a:latin typeface="Calibri"/>
                <a:ea typeface="Calibri"/>
                <a:cs typeface="Calibri"/>
                <a:sym typeface="Calibri"/>
              </a:defRPr>
            </a:lvl1pPr>
            <a:lvl2pPr indent="0" lvl="1" marL="457200" marR="0" rtl="0" algn="l">
              <a:spcBef>
                <a:spcPts val="240"/>
              </a:spcBef>
              <a:spcAft>
                <a:spcPts val="0"/>
              </a:spcAft>
              <a:buClr>
                <a:srgbClr val="333333"/>
              </a:buClr>
              <a:buFont typeface="Calibri"/>
              <a:buNone/>
              <a:defRPr b="0" i="0" sz="1200" u="none" cap="none" strike="noStrike">
                <a:solidFill>
                  <a:srgbClr val="333333"/>
                </a:solidFill>
                <a:latin typeface="Calibri"/>
                <a:ea typeface="Calibri"/>
                <a:cs typeface="Calibri"/>
                <a:sym typeface="Calibri"/>
              </a:defRPr>
            </a:lvl2pPr>
            <a:lvl3pPr indent="0" lvl="2" marL="914400" marR="0" rtl="0" algn="l">
              <a:spcBef>
                <a:spcPts val="200"/>
              </a:spcBef>
              <a:spcAft>
                <a:spcPts val="0"/>
              </a:spcAft>
              <a:buClr>
                <a:srgbClr val="0060A6"/>
              </a:buClr>
              <a:buFont typeface="Noto Sans Symbols"/>
              <a:buNone/>
              <a:defRPr b="0" i="0" sz="1000" u="none" cap="none" strike="noStrike">
                <a:solidFill>
                  <a:srgbClr val="0060A6"/>
                </a:solidFill>
                <a:latin typeface="Calibri"/>
                <a:ea typeface="Calibri"/>
                <a:cs typeface="Calibri"/>
                <a:sym typeface="Calibri"/>
              </a:defRPr>
            </a:lvl3pPr>
            <a:lvl4pPr indent="0" lvl="3" marL="1371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4pPr>
            <a:lvl5pPr indent="0" lvl="4" marL="18288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5pPr>
            <a:lvl6pPr indent="0" lvl="5" marL="22860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6pPr>
            <a:lvl7pPr indent="0" lvl="6" marL="27432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7pPr>
            <a:lvl8pPr indent="0" lvl="7" marL="32004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8pPr>
            <a:lvl9pPr indent="0" lvl="8" marL="3657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46" name="Shape 246"/>
        <p:cNvGrpSpPr/>
        <p:nvPr/>
      </p:nvGrpSpPr>
      <p:grpSpPr>
        <a:xfrm>
          <a:off x="0" y="0"/>
          <a:ext cx="0" cy="0"/>
          <a:chOff x="0" y="0"/>
          <a:chExt cx="0" cy="0"/>
        </a:xfrm>
      </p:grpSpPr>
      <p:sp>
        <p:nvSpPr>
          <p:cNvPr id="247" name="Shape 247"/>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48" name="Shape 248"/>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rgbClr val="DE6D28"/>
              </a:buClr>
              <a:buFont typeface="Calibri"/>
              <a:buNone/>
              <a:defRPr b="0" i="0" sz="3200" u="none" cap="none" strike="noStrike">
                <a:solidFill>
                  <a:srgbClr val="DE6D28"/>
                </a:solidFill>
                <a:latin typeface="Calibri"/>
                <a:ea typeface="Calibri"/>
                <a:cs typeface="Calibri"/>
                <a:sym typeface="Calibri"/>
              </a:defRPr>
            </a:lvl1pPr>
            <a:lvl2pPr indent="0" lvl="1" marL="457200" marR="0" rtl="0" algn="l">
              <a:spcBef>
                <a:spcPts val="560"/>
              </a:spcBef>
              <a:spcAft>
                <a:spcPts val="0"/>
              </a:spcAft>
              <a:buClr>
                <a:srgbClr val="333333"/>
              </a:buClr>
              <a:buFont typeface="Calibri"/>
              <a:buNone/>
              <a:defRPr b="0" i="0" sz="2800" u="none" cap="none" strike="noStrike">
                <a:solidFill>
                  <a:srgbClr val="333333"/>
                </a:solidFill>
                <a:latin typeface="Calibri"/>
                <a:ea typeface="Calibri"/>
                <a:cs typeface="Calibri"/>
                <a:sym typeface="Calibri"/>
              </a:defRPr>
            </a:lvl2pPr>
            <a:lvl3pPr indent="0" lvl="2" marL="914400" marR="0" rtl="0" algn="l">
              <a:spcBef>
                <a:spcPts val="480"/>
              </a:spcBef>
              <a:spcAft>
                <a:spcPts val="0"/>
              </a:spcAft>
              <a:buClr>
                <a:srgbClr val="0060A6"/>
              </a:buClr>
              <a:buFont typeface="Noto Sans Symbols"/>
              <a:buNone/>
              <a:defRPr b="0" i="0" sz="2400" u="none" cap="none" strike="noStrike">
                <a:solidFill>
                  <a:srgbClr val="0060A6"/>
                </a:solidFill>
                <a:latin typeface="Calibri"/>
                <a:ea typeface="Calibri"/>
                <a:cs typeface="Calibri"/>
                <a:sym typeface="Calibri"/>
              </a:defRPr>
            </a:lvl3pPr>
            <a:lvl4pPr indent="0" lvl="3" marL="13716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4pPr>
            <a:lvl5pPr indent="0" lvl="4" marL="18288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5pPr>
            <a:lvl6pPr indent="0" lvl="5" marL="22860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6pPr>
            <a:lvl7pPr indent="0" lvl="6" marL="27432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7pPr>
            <a:lvl8pPr indent="0" lvl="7" marL="32004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8pPr>
            <a:lvl9pPr indent="0" lvl="8" marL="3657600" marR="0" rtl="0" algn="l">
              <a:spcBef>
                <a:spcPts val="400"/>
              </a:spcBef>
              <a:spcAft>
                <a:spcPts val="0"/>
              </a:spcAft>
              <a:buClr>
                <a:srgbClr val="333333"/>
              </a:buClr>
              <a:buFont typeface="Calibri"/>
              <a:buNone/>
              <a:defRPr b="0" i="0" sz="2000" u="none" cap="none" strike="noStrike">
                <a:solidFill>
                  <a:srgbClr val="333333"/>
                </a:solidFill>
                <a:latin typeface="Calibri"/>
                <a:ea typeface="Calibri"/>
                <a:cs typeface="Calibri"/>
                <a:sym typeface="Calibri"/>
              </a:defRPr>
            </a:lvl9pPr>
          </a:lstStyle>
          <a:p/>
        </p:txBody>
      </p:sp>
      <p:sp>
        <p:nvSpPr>
          <p:cNvPr id="249" name="Shape 24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DE6D28"/>
              </a:buClr>
              <a:buFont typeface="Calibri"/>
              <a:buNone/>
              <a:defRPr b="0" i="0" sz="1400" u="none" cap="none" strike="noStrike">
                <a:solidFill>
                  <a:srgbClr val="DE6D28"/>
                </a:solidFill>
                <a:latin typeface="Calibri"/>
                <a:ea typeface="Calibri"/>
                <a:cs typeface="Calibri"/>
                <a:sym typeface="Calibri"/>
              </a:defRPr>
            </a:lvl1pPr>
            <a:lvl2pPr indent="0" lvl="1" marL="457200" marR="0" rtl="0" algn="l">
              <a:spcBef>
                <a:spcPts val="240"/>
              </a:spcBef>
              <a:spcAft>
                <a:spcPts val="0"/>
              </a:spcAft>
              <a:buClr>
                <a:srgbClr val="333333"/>
              </a:buClr>
              <a:buFont typeface="Calibri"/>
              <a:buNone/>
              <a:defRPr b="0" i="0" sz="1200" u="none" cap="none" strike="noStrike">
                <a:solidFill>
                  <a:srgbClr val="333333"/>
                </a:solidFill>
                <a:latin typeface="Calibri"/>
                <a:ea typeface="Calibri"/>
                <a:cs typeface="Calibri"/>
                <a:sym typeface="Calibri"/>
              </a:defRPr>
            </a:lvl2pPr>
            <a:lvl3pPr indent="0" lvl="2" marL="914400" marR="0" rtl="0" algn="l">
              <a:spcBef>
                <a:spcPts val="200"/>
              </a:spcBef>
              <a:spcAft>
                <a:spcPts val="0"/>
              </a:spcAft>
              <a:buClr>
                <a:srgbClr val="0060A6"/>
              </a:buClr>
              <a:buFont typeface="Noto Sans Symbols"/>
              <a:buNone/>
              <a:defRPr b="0" i="0" sz="1000" u="none" cap="none" strike="noStrike">
                <a:solidFill>
                  <a:srgbClr val="0060A6"/>
                </a:solidFill>
                <a:latin typeface="Calibri"/>
                <a:ea typeface="Calibri"/>
                <a:cs typeface="Calibri"/>
                <a:sym typeface="Calibri"/>
              </a:defRPr>
            </a:lvl3pPr>
            <a:lvl4pPr indent="0" lvl="3" marL="1371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4pPr>
            <a:lvl5pPr indent="0" lvl="4" marL="18288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5pPr>
            <a:lvl6pPr indent="0" lvl="5" marL="22860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6pPr>
            <a:lvl7pPr indent="0" lvl="6" marL="27432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7pPr>
            <a:lvl8pPr indent="0" lvl="7" marL="32004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8pPr>
            <a:lvl9pPr indent="0" lvl="8" marL="3657600" marR="0" rtl="0" algn="l">
              <a:spcBef>
                <a:spcPts val="180"/>
              </a:spcBef>
              <a:spcAft>
                <a:spcPts val="0"/>
              </a:spcAft>
              <a:buClr>
                <a:srgbClr val="333333"/>
              </a:buClr>
              <a:buFont typeface="Calibri"/>
              <a:buNone/>
              <a:defRPr b="0" i="0" sz="9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50" name="Shape 250"/>
        <p:cNvGrpSpPr/>
        <p:nvPr/>
      </p:nvGrpSpPr>
      <p:grpSpPr>
        <a:xfrm>
          <a:off x="0" y="0"/>
          <a:ext cx="0" cy="0"/>
          <a:chOff x="0" y="0"/>
          <a:chExt cx="0" cy="0"/>
        </a:xfrm>
      </p:grpSpPr>
      <p:sp>
        <p:nvSpPr>
          <p:cNvPr id="251" name="Shape 251"/>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52" name="Shape 252"/>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53" name="Shape 253"/>
        <p:cNvGrpSpPr/>
        <p:nvPr/>
      </p:nvGrpSpPr>
      <p:grpSpPr>
        <a:xfrm>
          <a:off x="0" y="0"/>
          <a:ext cx="0" cy="0"/>
          <a:chOff x="0" y="0"/>
          <a:chExt cx="0" cy="0"/>
        </a:xfrm>
      </p:grpSpPr>
      <p:sp>
        <p:nvSpPr>
          <p:cNvPr id="254" name="Shape 254"/>
          <p:cNvSpPr txBox="1"/>
          <p:nvPr>
            <p:ph type="title"/>
          </p:nvPr>
        </p:nvSpPr>
        <p:spPr>
          <a:xfrm rot="5400000">
            <a:off x="4732337" y="2171700"/>
            <a:ext cx="5851525" cy="20574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2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8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8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8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8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800" u="none" cap="none" strike="noStrike">
                <a:solidFill>
                  <a:schemeClr val="lt1"/>
                </a:solidFill>
                <a:latin typeface="Calibri"/>
                <a:ea typeface="Calibri"/>
                <a:cs typeface="Calibri"/>
                <a:sym typeface="Calibri"/>
              </a:defRPr>
            </a:lvl9pPr>
          </a:lstStyle>
          <a:p/>
        </p:txBody>
      </p:sp>
      <p:sp>
        <p:nvSpPr>
          <p:cNvPr id="255" name="Shape 25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DE6D28"/>
              </a:buClr>
              <a:buSzPct val="100000"/>
              <a:buFont typeface="Calibri"/>
              <a:buChar char="•"/>
              <a:defRPr b="0" i="0" sz="2400" u="none" cap="none" strike="noStrike">
                <a:solidFill>
                  <a:srgbClr val="DE6D28"/>
                </a:solidFill>
                <a:latin typeface="Calibri"/>
                <a:ea typeface="Calibri"/>
                <a:cs typeface="Calibri"/>
                <a:sym typeface="Calibri"/>
              </a:defRPr>
            </a:lvl1pPr>
            <a:lvl2pPr indent="-146050" lvl="1" marL="742950" marR="0" rtl="0" algn="l">
              <a:spcBef>
                <a:spcPts val="440"/>
              </a:spcBef>
              <a:spcAft>
                <a:spcPts val="0"/>
              </a:spcAft>
              <a:buClr>
                <a:srgbClr val="333333"/>
              </a:buClr>
              <a:buSzPct val="100000"/>
              <a:buFont typeface="Calibri"/>
              <a:buChar char="–"/>
              <a:defRPr b="0" i="0" sz="2200" u="none" cap="none" strike="noStrike">
                <a:solidFill>
                  <a:srgbClr val="333333"/>
                </a:solidFill>
                <a:latin typeface="Calibri"/>
                <a:ea typeface="Calibri"/>
                <a:cs typeface="Calibri"/>
                <a:sym typeface="Calibri"/>
              </a:defRPr>
            </a:lvl2pPr>
            <a:lvl3pPr indent="-101600" lvl="2" marL="1143000" marR="0" rtl="0" algn="l">
              <a:spcBef>
                <a:spcPts val="400"/>
              </a:spcBef>
              <a:spcAft>
                <a:spcPts val="0"/>
              </a:spcAft>
              <a:buClr>
                <a:srgbClr val="0060A6"/>
              </a:buClr>
              <a:buSzPct val="100000"/>
              <a:buFont typeface="Noto Sans Symbols"/>
              <a:buChar char="▪"/>
              <a:defRPr b="0" i="0" sz="2000" u="none" cap="none" strike="noStrike">
                <a:solidFill>
                  <a:srgbClr val="0060A6"/>
                </a:solidFill>
                <a:latin typeface="Calibri"/>
                <a:ea typeface="Calibri"/>
                <a:cs typeface="Calibri"/>
                <a:sym typeface="Calibri"/>
              </a:defRPr>
            </a:lvl3pPr>
            <a:lvl4pPr indent="-114300" lvl="3" marL="1600200" marR="0" rtl="0" algn="l">
              <a:spcBef>
                <a:spcPts val="360"/>
              </a:spcBef>
              <a:spcAft>
                <a:spcPts val="0"/>
              </a:spcAft>
              <a:buClr>
                <a:srgbClr val="333333"/>
              </a:buClr>
              <a:buSzPct val="100000"/>
              <a:buFont typeface="Calibri"/>
              <a:buChar char="–"/>
              <a:defRPr b="0" i="0" sz="1800" u="none" cap="none" strike="noStrike">
                <a:solidFill>
                  <a:srgbClr val="333333"/>
                </a:solidFill>
                <a:latin typeface="Calibri"/>
                <a:ea typeface="Calibri"/>
                <a:cs typeface="Calibri"/>
                <a:sym typeface="Calibri"/>
              </a:defRPr>
            </a:lvl4pPr>
            <a:lvl5pPr indent="-127000" lvl="4" marL="20574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5pPr>
            <a:lvl6pPr indent="-127000" lvl="5" marL="25146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6pPr>
            <a:lvl7pPr indent="-127000" lvl="6" marL="29718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7pPr>
            <a:lvl8pPr indent="-127000" lvl="7" marL="34290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8pPr>
            <a:lvl9pPr indent="-127000" lvl="8" marL="3886200" marR="0" rtl="0" algn="l">
              <a:spcBef>
                <a:spcPts val="320"/>
              </a:spcBef>
              <a:spcAft>
                <a:spcPts val="0"/>
              </a:spcAft>
              <a:buClr>
                <a:srgbClr val="333333"/>
              </a:buClr>
              <a:buSzPct val="100000"/>
              <a:buFont typeface="Calibri"/>
              <a:buChar char="»"/>
              <a:defRPr b="0" i="0" sz="1600" u="none" cap="none" strike="noStrike">
                <a:solidFill>
                  <a:srgbClr val="333333"/>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bg>
      <p:bgPr>
        <a:solidFill>
          <a:schemeClr val="lt2"/>
        </a:solidFill>
      </p:bgPr>
    </p:bg>
    <p:spTree>
      <p:nvGrpSpPr>
        <p:cNvPr id="62" name="Shape 62"/>
        <p:cNvGrpSpPr/>
        <p:nvPr/>
      </p:nvGrpSpPr>
      <p:grpSpPr>
        <a:xfrm>
          <a:off x="0" y="0"/>
          <a:ext cx="0" cy="0"/>
          <a:chOff x="0" y="0"/>
          <a:chExt cx="0" cy="0"/>
        </a:xfrm>
      </p:grpSpPr>
      <p:sp>
        <p:nvSpPr>
          <p:cNvPr id="63" name="Shape 63"/>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0" type="dt"/>
          </p:nvPr>
        </p:nvSpPr>
        <p:spPr>
          <a:xfrm>
            <a:off x="5791200" y="6409944"/>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4343400" y="1040174"/>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cxnSp>
        <p:nvCxnSpPr>
          <p:cNvPr id="67" name="Shape 67"/>
          <p:cNvCxnSpPr/>
          <p:nvPr/>
        </p:nvCxnSpPr>
        <p:spPr>
          <a:xfrm flipH="1" rot="10800000">
            <a:off x="4563080" y="1575652"/>
            <a:ext cx="8920" cy="4819556"/>
          </a:xfrm>
          <a:prstGeom prst="straightConnector1">
            <a:avLst/>
          </a:prstGeom>
          <a:noFill/>
          <a:ln cap="flat" cmpd="sng" w="9525">
            <a:solidFill>
              <a:schemeClr val="dk2"/>
            </a:solidFill>
            <a:prstDash val="dash"/>
            <a:round/>
            <a:headEnd len="med" w="med" type="none"/>
            <a:tailEnd len="med" w="med" type="none"/>
          </a:ln>
        </p:spPr>
      </p:cxnSp>
      <p:sp>
        <p:nvSpPr>
          <p:cNvPr id="68" name="Shape 68"/>
          <p:cNvSpPr txBox="1"/>
          <p:nvPr>
            <p:ph idx="1" type="body"/>
          </p:nvPr>
        </p:nvSpPr>
        <p:spPr>
          <a:xfrm>
            <a:off x="301752" y="1371600"/>
            <a:ext cx="4038599" cy="4681727"/>
          </a:xfrm>
          <a:prstGeom prst="rect">
            <a:avLst/>
          </a:prstGeom>
          <a:noFill/>
          <a:ln>
            <a:noFill/>
          </a:ln>
        </p:spPr>
        <p:txBody>
          <a:bodyPr anchorCtr="0" anchor="t" bIns="91425" lIns="91425" rIns="91425" tIns="91425"/>
          <a:lstStyle>
            <a:lvl1pPr indent="-139382" lvl="0" marL="274320" marR="0" rtl="0" algn="l">
              <a:spcBef>
                <a:spcPts val="500"/>
              </a:spcBef>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69" name="Shape 69"/>
          <p:cNvSpPr txBox="1"/>
          <p:nvPr>
            <p:ph idx="2" type="body"/>
          </p:nvPr>
        </p:nvSpPr>
        <p:spPr>
          <a:xfrm>
            <a:off x="4800600" y="1371600"/>
            <a:ext cx="4038599" cy="4681727"/>
          </a:xfrm>
          <a:prstGeom prst="rect">
            <a:avLst/>
          </a:prstGeom>
          <a:noFill/>
          <a:ln>
            <a:noFill/>
          </a:ln>
        </p:spPr>
        <p:txBody>
          <a:bodyPr anchorCtr="0" anchor="t" bIns="91425" lIns="91425" rIns="91425" tIns="91425"/>
          <a:lstStyle>
            <a:lvl1pPr indent="-139382" lvl="0" marL="274320" marR="0" rtl="0" algn="l">
              <a:spcBef>
                <a:spcPts val="500"/>
              </a:spcBef>
              <a:buClr>
                <a:schemeClr val="accent1"/>
              </a:buClr>
              <a:buSzPct val="85000"/>
              <a:buFont typeface="Noto Sans Symbols"/>
              <a:buChar char="●"/>
              <a:defRPr b="0" i="0" sz="25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bg>
      <p:bgPr>
        <a:solidFill>
          <a:schemeClr val="lt2"/>
        </a:solidFill>
      </p:bgPr>
    </p:bg>
    <p:spTree>
      <p:nvGrpSpPr>
        <p:cNvPr id="70" name="Shape 70"/>
        <p:cNvGrpSpPr/>
        <p:nvPr/>
      </p:nvGrpSpPr>
      <p:grpSpPr>
        <a:xfrm>
          <a:off x="0" y="0"/>
          <a:ext cx="0" cy="0"/>
          <a:chOff x="0" y="0"/>
          <a:chExt cx="0" cy="0"/>
        </a:xfrm>
      </p:grpSpPr>
      <p:cxnSp>
        <p:nvCxnSpPr>
          <p:cNvPr id="71" name="Shape 71"/>
          <p:cNvCxnSpPr/>
          <p:nvPr/>
        </p:nvCxnSpPr>
        <p:spPr>
          <a:xfrm rot="10800000">
            <a:off x="4572000" y="2200274"/>
            <a:ext cx="0" cy="4187952"/>
          </a:xfrm>
          <a:prstGeom prst="straightConnector1">
            <a:avLst/>
          </a:prstGeom>
          <a:noFill/>
          <a:ln cap="flat" cmpd="sng" w="9525">
            <a:solidFill>
              <a:schemeClr val="dk2"/>
            </a:solidFill>
            <a:prstDash val="dash"/>
            <a:round/>
            <a:headEnd len="med" w="med" type="none"/>
            <a:tailEnd len="med" w="med" type="none"/>
          </a:ln>
        </p:spPr>
      </p:cxnSp>
      <p:sp>
        <p:nvSpPr>
          <p:cNvPr id="72" name="Shape 72"/>
          <p:cNvSpPr/>
          <p:nvPr/>
        </p:nvSpPr>
        <p:spPr>
          <a:xfrm>
            <a:off x="0" y="0"/>
            <a:ext cx="9144000" cy="14478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73" name="Shape 73"/>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74" name="Shape 74"/>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75" name="Shape 75"/>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76" name="Shape 76"/>
          <p:cNvSpPr/>
          <p:nvPr/>
        </p:nvSpPr>
        <p:spPr>
          <a:xfrm>
            <a:off x="152400" y="1371600"/>
            <a:ext cx="8833103" cy="914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77" name="Shape 77"/>
          <p:cNvSpPr/>
          <p:nvPr/>
        </p:nvSpPr>
        <p:spPr>
          <a:xfrm>
            <a:off x="145922" y="6391655"/>
            <a:ext cx="8833103" cy="310896"/>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78" name="Shape 78"/>
          <p:cNvSpPr txBox="1"/>
          <p:nvPr>
            <p:ph idx="1" type="body"/>
          </p:nvPr>
        </p:nvSpPr>
        <p:spPr>
          <a:xfrm>
            <a:off x="301752" y="1524000"/>
            <a:ext cx="4040187" cy="732974"/>
          </a:xfrm>
          <a:prstGeom prst="rect">
            <a:avLst/>
          </a:prstGeom>
          <a:noFill/>
          <a:ln>
            <a:noFill/>
          </a:ln>
          <a:effectLst>
            <a:outerShdw blurRad="50799" rotWithShape="0" dir="5400000" dist="25400">
              <a:srgbClr val="000000">
                <a:alpha val="34901"/>
              </a:srgbClr>
            </a:outerShdw>
          </a:effectLst>
        </p:spPr>
        <p:txBody>
          <a:bodyPr anchorCtr="0" anchor="ctr" bIns="91425" lIns="91425" rIns="91425" tIns="91425"/>
          <a:lstStyle>
            <a:lvl1pPr indent="0" lvl="0" marL="0" marR="0" rtl="0" algn="l">
              <a:spcBef>
                <a:spcPts val="440"/>
              </a:spcBef>
              <a:buClr>
                <a:schemeClr val="accent1"/>
              </a:buClr>
              <a:buFont typeface="Noto Sans Symbols"/>
              <a:buNone/>
              <a:defRPr b="1" i="0" sz="2200" u="none" cap="none" strike="noStrike">
                <a:solidFill>
                  <a:srgbClr val="FFFFFF"/>
                </a:solidFill>
                <a:latin typeface="Georgia"/>
                <a:ea typeface="Georgia"/>
                <a:cs typeface="Georgia"/>
                <a:sym typeface="Georgia"/>
              </a:defRPr>
            </a:lvl1pPr>
            <a:lvl2pPr indent="-281940" lvl="1" marL="548640" marR="0" rtl="0" algn="l">
              <a:spcBef>
                <a:spcPts val="400"/>
              </a:spcBef>
              <a:buClr>
                <a:schemeClr val="accent2"/>
              </a:buClr>
              <a:buFont typeface="Noto Sans Symbols"/>
              <a:buNone/>
              <a:defRPr b="1" i="0" sz="2000" u="none" cap="none" strike="noStrike">
                <a:solidFill>
                  <a:schemeClr val="dk2"/>
                </a:solidFill>
                <a:latin typeface="Georgia"/>
                <a:ea typeface="Georgia"/>
                <a:cs typeface="Georgia"/>
                <a:sym typeface="Georgia"/>
              </a:defRPr>
            </a:lvl2pPr>
            <a:lvl3pPr indent="-238760" lvl="2" marL="822960" marR="0" rtl="0" algn="l">
              <a:spcBef>
                <a:spcPts val="360"/>
              </a:spcBef>
              <a:buClr>
                <a:schemeClr val="accent3"/>
              </a:buClr>
              <a:buFont typeface="Noto Sans Symbols"/>
              <a:buNone/>
              <a:defRPr b="1" i="0" sz="1800" u="none" cap="none" strike="noStrike">
                <a:solidFill>
                  <a:schemeClr val="dk1"/>
                </a:solidFill>
                <a:latin typeface="Georgia"/>
                <a:ea typeface="Georgia"/>
                <a:cs typeface="Georgia"/>
                <a:sym typeface="Georgia"/>
              </a:defRPr>
            </a:lvl3pPr>
            <a:lvl4pPr indent="-233680" lvl="3" marL="1097280" marR="0" rtl="0" algn="l">
              <a:spcBef>
                <a:spcPts val="320"/>
              </a:spcBef>
              <a:buClr>
                <a:schemeClr val="accent4"/>
              </a:buClr>
              <a:buFont typeface="Noto Sans Symbols"/>
              <a:buNone/>
              <a:defRPr b="1" i="0" sz="1600" u="none" cap="none" strike="noStrike">
                <a:solidFill>
                  <a:schemeClr val="dk2"/>
                </a:solidFill>
                <a:latin typeface="Georgia"/>
                <a:ea typeface="Georgia"/>
                <a:cs typeface="Georgia"/>
                <a:sym typeface="Georgia"/>
              </a:defRPr>
            </a:lvl4pPr>
            <a:lvl5pPr indent="-228600" lvl="4" marL="1371600" marR="0" rtl="0" algn="l">
              <a:spcBef>
                <a:spcPts val="320"/>
              </a:spcBef>
              <a:buClr>
                <a:schemeClr val="accent5"/>
              </a:buClr>
              <a:buFont typeface="Georgia"/>
              <a:buNone/>
              <a:defRPr b="1" i="0" sz="16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79" name="Shape 79"/>
          <p:cNvSpPr txBox="1"/>
          <p:nvPr>
            <p:ph idx="2" type="body"/>
          </p:nvPr>
        </p:nvSpPr>
        <p:spPr>
          <a:xfrm>
            <a:off x="4791330" y="1524000"/>
            <a:ext cx="4041774" cy="731519"/>
          </a:xfrm>
          <a:prstGeom prst="rect">
            <a:avLst/>
          </a:prstGeom>
          <a:noFill/>
          <a:ln>
            <a:noFill/>
          </a:ln>
          <a:effectLst>
            <a:outerShdw blurRad="50799" rotWithShape="0" dir="5400000" dist="25400">
              <a:srgbClr val="000000">
                <a:alpha val="34901"/>
              </a:srgbClr>
            </a:outerShdw>
          </a:effectLst>
        </p:spPr>
        <p:txBody>
          <a:bodyPr anchorCtr="0" anchor="ctr" bIns="91425" lIns="91425" rIns="91425" tIns="91425"/>
          <a:lstStyle>
            <a:lvl1pPr indent="0" lvl="0" marL="0" marR="0" rtl="0" algn="l">
              <a:spcBef>
                <a:spcPts val="440"/>
              </a:spcBef>
              <a:buClr>
                <a:schemeClr val="accent1"/>
              </a:buClr>
              <a:buFont typeface="Noto Sans Symbols"/>
              <a:buNone/>
              <a:defRPr b="1" i="0" sz="2200" u="none" cap="none" strike="noStrike">
                <a:solidFill>
                  <a:schemeClr val="dk1"/>
                </a:solidFill>
                <a:latin typeface="Georgia"/>
                <a:ea typeface="Georgia"/>
                <a:cs typeface="Georgia"/>
                <a:sym typeface="Georgia"/>
              </a:defRPr>
            </a:lvl1pPr>
            <a:lvl2pPr indent="-281940" lvl="1" marL="548640" marR="0" rtl="0" algn="l">
              <a:spcBef>
                <a:spcPts val="400"/>
              </a:spcBef>
              <a:buClr>
                <a:schemeClr val="accent2"/>
              </a:buClr>
              <a:buFont typeface="Noto Sans Symbols"/>
              <a:buNone/>
              <a:defRPr b="1" i="0" sz="2000" u="none" cap="none" strike="noStrike">
                <a:solidFill>
                  <a:schemeClr val="dk2"/>
                </a:solidFill>
                <a:latin typeface="Georgia"/>
                <a:ea typeface="Georgia"/>
                <a:cs typeface="Georgia"/>
                <a:sym typeface="Georgia"/>
              </a:defRPr>
            </a:lvl2pPr>
            <a:lvl3pPr indent="-238760" lvl="2" marL="822960" marR="0" rtl="0" algn="l">
              <a:spcBef>
                <a:spcPts val="360"/>
              </a:spcBef>
              <a:buClr>
                <a:schemeClr val="accent3"/>
              </a:buClr>
              <a:buFont typeface="Noto Sans Symbols"/>
              <a:buNone/>
              <a:defRPr b="1" i="0" sz="1800" u="none" cap="none" strike="noStrike">
                <a:solidFill>
                  <a:schemeClr val="dk1"/>
                </a:solidFill>
                <a:latin typeface="Georgia"/>
                <a:ea typeface="Georgia"/>
                <a:cs typeface="Georgia"/>
                <a:sym typeface="Georgia"/>
              </a:defRPr>
            </a:lvl3pPr>
            <a:lvl4pPr indent="-233680" lvl="3" marL="1097280" marR="0" rtl="0" algn="l">
              <a:spcBef>
                <a:spcPts val="320"/>
              </a:spcBef>
              <a:buClr>
                <a:schemeClr val="accent4"/>
              </a:buClr>
              <a:buFont typeface="Noto Sans Symbols"/>
              <a:buNone/>
              <a:defRPr b="1" i="0" sz="1600" u="none" cap="none" strike="noStrike">
                <a:solidFill>
                  <a:schemeClr val="dk2"/>
                </a:solidFill>
                <a:latin typeface="Georgia"/>
                <a:ea typeface="Georgia"/>
                <a:cs typeface="Georgia"/>
                <a:sym typeface="Georgia"/>
              </a:defRPr>
            </a:lvl4pPr>
            <a:lvl5pPr indent="-228600" lvl="4" marL="1371600" marR="0" rtl="0" algn="l">
              <a:spcBef>
                <a:spcPts val="320"/>
              </a:spcBef>
              <a:buClr>
                <a:schemeClr val="accent5"/>
              </a:buClr>
              <a:buFont typeface="Georgia"/>
              <a:buNone/>
              <a:defRPr b="1" i="0" sz="16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80" name="Shape 80"/>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81" name="Shape 81"/>
          <p:cNvSpPr txBox="1"/>
          <p:nvPr>
            <p:ph idx="11" type="ftr"/>
          </p:nvPr>
        </p:nvSpPr>
        <p:spPr>
          <a:xfrm>
            <a:off x="304800" y="6409944"/>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cxnSp>
        <p:nvCxnSpPr>
          <p:cNvPr id="82" name="Shape 82"/>
          <p:cNvCxnSpPr/>
          <p:nvPr/>
        </p:nvCxnSpPr>
        <p:spPr>
          <a:xfrm>
            <a:off x="152400" y="1280159"/>
            <a:ext cx="8833103" cy="0"/>
          </a:xfrm>
          <a:prstGeom prst="straightConnector1">
            <a:avLst/>
          </a:prstGeom>
          <a:noFill/>
          <a:ln cap="flat" cmpd="sng" w="11425">
            <a:solidFill>
              <a:srgbClr val="7A9798"/>
            </a:solidFill>
            <a:prstDash val="dash"/>
            <a:round/>
            <a:headEnd len="med" w="med" type="none"/>
            <a:tailEnd len="med" w="med" type="none"/>
          </a:ln>
        </p:spPr>
      </p:cxnSp>
      <p:sp>
        <p:nvSpPr>
          <p:cNvPr id="83" name="Shape 83"/>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84" name="Shape 84"/>
          <p:cNvSpPr txBox="1"/>
          <p:nvPr>
            <p:ph idx="3" type="body"/>
          </p:nvPr>
        </p:nvSpPr>
        <p:spPr>
          <a:xfrm>
            <a:off x="301752" y="2471383"/>
            <a:ext cx="4041648" cy="3818403"/>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85" name="Shape 85"/>
          <p:cNvSpPr txBox="1"/>
          <p:nvPr>
            <p:ph idx="4" type="body"/>
          </p:nvPr>
        </p:nvSpPr>
        <p:spPr>
          <a:xfrm>
            <a:off x="4800600" y="2471383"/>
            <a:ext cx="4038599" cy="3822191"/>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86" name="Shape 86"/>
          <p:cNvSpPr/>
          <p:nvPr/>
        </p:nvSpPr>
        <p:spPr>
          <a:xfrm>
            <a:off x="4267200" y="956036"/>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87" name="Shape 87"/>
          <p:cNvSpPr/>
          <p:nvPr/>
        </p:nvSpPr>
        <p:spPr>
          <a:xfrm>
            <a:off x="4361687" y="1050524"/>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88" name="Shape 88"/>
          <p:cNvSpPr txBox="1"/>
          <p:nvPr>
            <p:ph idx="12" type="sldNum"/>
          </p:nvPr>
        </p:nvSpPr>
        <p:spPr>
          <a:xfrm>
            <a:off x="4343400" y="1042416"/>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
        <p:nvSpPr>
          <p:cNvPr id="89" name="Shape 89"/>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0" name="Shape 90"/>
        <p:cNvGrpSpPr/>
        <p:nvPr/>
      </p:nvGrpSpPr>
      <p:grpSpPr>
        <a:xfrm>
          <a:off x="0" y="0"/>
          <a:ext cx="0" cy="0"/>
          <a:chOff x="0" y="0"/>
          <a:chExt cx="0" cy="0"/>
        </a:xfrm>
      </p:grpSpPr>
      <p:sp>
        <p:nvSpPr>
          <p:cNvPr id="91" name="Shape 91"/>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2" name="Shape 92"/>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4343400" y="1036020"/>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97" name="Shape 97"/>
          <p:cNvSpPr/>
          <p:nvPr/>
        </p:nvSpPr>
        <p:spPr>
          <a:xfrm>
            <a:off x="0" y="0"/>
            <a:ext cx="9144000" cy="155448"/>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98" name="Shape 98"/>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99" name="Shape 99"/>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00" name="Shape 100"/>
          <p:cNvSpPr/>
          <p:nvPr/>
        </p:nvSpPr>
        <p:spPr>
          <a:xfrm>
            <a:off x="146304" y="639165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01" name="Shape 101"/>
          <p:cNvSpPr/>
          <p:nvPr/>
        </p:nvSpPr>
        <p:spPr>
          <a:xfrm>
            <a:off x="152400" y="158495"/>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02" name="Shape 102"/>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03" name="Shape 103"/>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04" name="Shape 104"/>
          <p:cNvSpPr txBox="1"/>
          <p:nvPr>
            <p:ph idx="12" type="sldNum"/>
          </p:nvPr>
        </p:nvSpPr>
        <p:spPr>
          <a:xfrm>
            <a:off x="4267200" y="6324600"/>
            <a:ext cx="609599"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FFFFFF"/>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bg>
      <p:bgPr>
        <a:solidFill>
          <a:schemeClr val="lt1"/>
        </a:solidFill>
      </p:bgPr>
    </p:bg>
    <p:spTree>
      <p:nvGrpSpPr>
        <p:cNvPr id="105" name="Shape 105"/>
        <p:cNvGrpSpPr/>
        <p:nvPr/>
      </p:nvGrpSpPr>
      <p:grpSpPr>
        <a:xfrm>
          <a:off x="0" y="0"/>
          <a:ext cx="0" cy="0"/>
          <a:chOff x="0" y="0"/>
          <a:chExt cx="0" cy="0"/>
        </a:xfrm>
      </p:grpSpPr>
      <p:sp>
        <p:nvSpPr>
          <p:cNvPr id="106" name="Shape 106"/>
          <p:cNvSpPr/>
          <p:nvPr/>
        </p:nvSpPr>
        <p:spPr>
          <a:xfrm>
            <a:off x="152400" y="152400"/>
            <a:ext cx="8833103" cy="304799"/>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07" name="Shape 107"/>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08" name="Shape 108"/>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09" name="Shape 109"/>
          <p:cNvSpPr/>
          <p:nvPr/>
        </p:nvSpPr>
        <p:spPr>
          <a:xfrm>
            <a:off x="0" y="0"/>
            <a:ext cx="9144000" cy="118872"/>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10" name="Shape 110"/>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11" name="Shape 111"/>
          <p:cNvSpPr/>
          <p:nvPr/>
        </p:nvSpPr>
        <p:spPr>
          <a:xfrm>
            <a:off x="152400" y="609600"/>
            <a:ext cx="2743199" cy="5867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12" name="Shape 112"/>
          <p:cNvSpPr txBox="1"/>
          <p:nvPr>
            <p:ph type="title"/>
          </p:nvPr>
        </p:nvSpPr>
        <p:spPr>
          <a:xfrm>
            <a:off x="381000" y="914400"/>
            <a:ext cx="2362200" cy="990599"/>
          </a:xfrm>
          <a:prstGeom prst="rect">
            <a:avLst/>
          </a:prstGeom>
          <a:noFill/>
          <a:ln>
            <a:noFill/>
          </a:ln>
        </p:spPr>
        <p:txBody>
          <a:bodyPr anchorCtr="0" anchor="b" bIns="91425" lIns="91425" rIns="91425" tIns="91425"/>
          <a:lstStyle>
            <a:lvl1pPr indent="0" lvl="0" marL="0" marR="0" rtl="0" algn="l">
              <a:spcBef>
                <a:spcPts val="0"/>
              </a:spcBef>
              <a:buClr>
                <a:srgbClr val="FFFFFF"/>
              </a:buClr>
              <a:buFont typeface="Georgia"/>
              <a:buNone/>
              <a:defRPr b="1" i="0" sz="2200" u="none" cap="none" strike="noStrike">
                <a:solidFill>
                  <a:srgbClr val="FFFFFF"/>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3" name="Shape 113"/>
          <p:cNvSpPr txBox="1"/>
          <p:nvPr>
            <p:ph idx="1" type="body"/>
          </p:nvPr>
        </p:nvSpPr>
        <p:spPr>
          <a:xfrm>
            <a:off x="381000" y="1981200"/>
            <a:ext cx="2362200" cy="4144963"/>
          </a:xfrm>
          <a:prstGeom prst="rect">
            <a:avLst/>
          </a:prstGeom>
          <a:noFill/>
          <a:ln>
            <a:noFill/>
          </a:ln>
        </p:spPr>
        <p:txBody>
          <a:bodyPr anchorCtr="0" anchor="t" bIns="91425" lIns="91425" rIns="91425" tIns="91425"/>
          <a:lstStyle>
            <a:lvl1pPr indent="0" lvl="0" marL="0" marR="0" rtl="0" algn="l">
              <a:spcBef>
                <a:spcPts val="320"/>
              </a:spcBef>
              <a:spcAft>
                <a:spcPts val="1000"/>
              </a:spcAft>
              <a:buClr>
                <a:schemeClr val="accent1"/>
              </a:buClr>
              <a:buFont typeface="Noto Sans Symbols"/>
              <a:buNone/>
              <a:defRPr b="0" i="0" sz="1600" u="none" cap="none" strike="noStrike">
                <a:solidFill>
                  <a:srgbClr val="FFFFFF"/>
                </a:solidFill>
                <a:latin typeface="Georgia"/>
                <a:ea typeface="Georgia"/>
                <a:cs typeface="Georgia"/>
                <a:sym typeface="Georgia"/>
              </a:defRPr>
            </a:lvl1pPr>
            <a:lvl2pPr indent="-281940" lvl="1" marL="548640" marR="0" rtl="0" algn="l">
              <a:spcBef>
                <a:spcPts val="240"/>
              </a:spcBef>
              <a:buClr>
                <a:schemeClr val="accent2"/>
              </a:buClr>
              <a:buFont typeface="Noto Sans Symbols"/>
              <a:buNone/>
              <a:defRPr b="0" i="0" sz="1200" u="none" cap="none" strike="noStrike">
                <a:solidFill>
                  <a:schemeClr val="dk2"/>
                </a:solidFill>
                <a:latin typeface="Georgia"/>
                <a:ea typeface="Georgia"/>
                <a:cs typeface="Georgia"/>
                <a:sym typeface="Georgia"/>
              </a:defRPr>
            </a:lvl2pPr>
            <a:lvl3pPr indent="-238760" lvl="2" marL="822960" marR="0" rtl="0" algn="l">
              <a:spcBef>
                <a:spcPts val="200"/>
              </a:spcBef>
              <a:buClr>
                <a:schemeClr val="accent3"/>
              </a:buClr>
              <a:buFont typeface="Noto Sans Symbols"/>
              <a:buNone/>
              <a:defRPr b="0" i="0" sz="1000" u="none" cap="none" strike="noStrike">
                <a:solidFill>
                  <a:schemeClr val="dk1"/>
                </a:solidFill>
                <a:latin typeface="Georgia"/>
                <a:ea typeface="Georgia"/>
                <a:cs typeface="Georgia"/>
                <a:sym typeface="Georgia"/>
              </a:defRPr>
            </a:lvl3pPr>
            <a:lvl4pPr indent="-233680" lvl="3" marL="1097280" marR="0" rtl="0" algn="l">
              <a:spcBef>
                <a:spcPts val="180"/>
              </a:spcBef>
              <a:buClr>
                <a:schemeClr val="accent4"/>
              </a:buClr>
              <a:buFont typeface="Noto Sans Symbols"/>
              <a:buNone/>
              <a:defRPr b="0" i="0" sz="900" u="none" cap="none" strike="noStrike">
                <a:solidFill>
                  <a:schemeClr val="dk2"/>
                </a:solidFill>
                <a:latin typeface="Georgia"/>
                <a:ea typeface="Georgia"/>
                <a:cs typeface="Georgia"/>
                <a:sym typeface="Georgia"/>
              </a:defRPr>
            </a:lvl4pPr>
            <a:lvl5pPr indent="-228600" lvl="4" marL="1371600" marR="0" rtl="0" algn="l">
              <a:spcBef>
                <a:spcPts val="180"/>
              </a:spcBef>
              <a:buClr>
                <a:schemeClr val="accent5"/>
              </a:buClr>
              <a:buFont typeface="Georgia"/>
              <a:buNone/>
              <a:defRPr b="0" i="0" sz="9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14" name="Shape 114"/>
          <p:cNvSpPr/>
          <p:nvPr/>
        </p:nvSpPr>
        <p:spPr>
          <a:xfrm>
            <a:off x="152400" y="152400"/>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cxnSp>
        <p:nvCxnSpPr>
          <p:cNvPr id="115" name="Shape 115"/>
          <p:cNvCxnSpPr/>
          <p:nvPr/>
        </p:nvCxnSpPr>
        <p:spPr>
          <a:xfrm>
            <a:off x="152400" y="533400"/>
            <a:ext cx="8833103" cy="0"/>
          </a:xfrm>
          <a:prstGeom prst="straightConnector1">
            <a:avLst/>
          </a:prstGeom>
          <a:noFill/>
          <a:ln cap="flat" cmpd="sng" w="11425">
            <a:solidFill>
              <a:srgbClr val="7A9798"/>
            </a:solidFill>
            <a:prstDash val="dash"/>
            <a:round/>
            <a:headEnd len="med" w="med" type="none"/>
            <a:tailEnd len="med" w="med" type="none"/>
          </a:ln>
        </p:spPr>
      </p:cxnSp>
      <p:sp>
        <p:nvSpPr>
          <p:cNvPr id="116" name="Shape 116"/>
          <p:cNvSpPr txBox="1"/>
          <p:nvPr>
            <p:ph idx="2" type="body"/>
          </p:nvPr>
        </p:nvSpPr>
        <p:spPr>
          <a:xfrm>
            <a:off x="3124200" y="685800"/>
            <a:ext cx="5638800" cy="5410200"/>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17" name="Shape 117"/>
          <p:cNvSpPr/>
          <p:nvPr/>
        </p:nvSpPr>
        <p:spPr>
          <a:xfrm>
            <a:off x="1295400" y="228600"/>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18" name="Shape 118"/>
          <p:cNvSpPr/>
          <p:nvPr/>
        </p:nvSpPr>
        <p:spPr>
          <a:xfrm>
            <a:off x="1389887" y="323087"/>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19" name="Shape 119"/>
          <p:cNvSpPr txBox="1"/>
          <p:nvPr>
            <p:ph idx="12" type="sldNum"/>
          </p:nvPr>
        </p:nvSpPr>
        <p:spPr>
          <a:xfrm>
            <a:off x="1371600" y="312737"/>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
        <p:nvSpPr>
          <p:cNvPr id="120" name="Shape 120"/>
          <p:cNvSpPr/>
          <p:nvPr/>
        </p:nvSpPr>
        <p:spPr>
          <a:xfrm>
            <a:off x="149352" y="638838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1" name="Shape 121"/>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22" name="Shape 122"/>
          <p:cNvSpPr txBox="1"/>
          <p:nvPr>
            <p:ph idx="11" type="ftr"/>
          </p:nvPr>
        </p:nvSpPr>
        <p:spPr>
          <a:xfrm>
            <a:off x="301752" y="6410848"/>
            <a:ext cx="3383280"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23" name="Shape 123"/>
        <p:cNvGrpSpPr/>
        <p:nvPr/>
      </p:nvGrpSpPr>
      <p:grpSpPr>
        <a:xfrm>
          <a:off x="0" y="0"/>
          <a:ext cx="0" cy="0"/>
          <a:chOff x="0" y="0"/>
          <a:chExt cx="0" cy="0"/>
        </a:xfrm>
      </p:grpSpPr>
      <p:cxnSp>
        <p:nvCxnSpPr>
          <p:cNvPr id="124" name="Shape 124"/>
          <p:cNvCxnSpPr/>
          <p:nvPr/>
        </p:nvCxnSpPr>
        <p:spPr>
          <a:xfrm>
            <a:off x="152400" y="533400"/>
            <a:ext cx="8833103" cy="0"/>
          </a:xfrm>
          <a:prstGeom prst="straightConnector1">
            <a:avLst/>
          </a:prstGeom>
          <a:noFill/>
          <a:ln cap="flat" cmpd="sng" w="11425">
            <a:solidFill>
              <a:srgbClr val="7A9798"/>
            </a:solidFill>
            <a:prstDash val="dash"/>
            <a:round/>
            <a:headEnd len="med" w="med" type="none"/>
            <a:tailEnd len="med" w="med" type="none"/>
          </a:ln>
        </p:spPr>
      </p:cxnSp>
      <p:sp>
        <p:nvSpPr>
          <p:cNvPr id="125" name="Shape 125"/>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6" name="Shape 126"/>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7" name="Shape 127"/>
          <p:cNvSpPr/>
          <p:nvPr/>
        </p:nvSpPr>
        <p:spPr>
          <a:xfrm>
            <a:off x="0" y="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8" name="Shape 128"/>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9" name="Shape 129"/>
          <p:cNvSpPr/>
          <p:nvPr/>
        </p:nvSpPr>
        <p:spPr>
          <a:xfrm>
            <a:off x="152400" y="152400"/>
            <a:ext cx="8833103" cy="30175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30" name="Shape 130"/>
          <p:cNvSpPr/>
          <p:nvPr/>
        </p:nvSpPr>
        <p:spPr>
          <a:xfrm>
            <a:off x="152400" y="609600"/>
            <a:ext cx="2743199" cy="5867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31" name="Shape 131"/>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32" name="Shape 132"/>
          <p:cNvSpPr/>
          <p:nvPr/>
        </p:nvSpPr>
        <p:spPr>
          <a:xfrm>
            <a:off x="1295400" y="228600"/>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33" name="Shape 133"/>
          <p:cNvSpPr/>
          <p:nvPr/>
        </p:nvSpPr>
        <p:spPr>
          <a:xfrm>
            <a:off x="1389887" y="323087"/>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134" name="Shape 134"/>
          <p:cNvSpPr txBox="1"/>
          <p:nvPr>
            <p:ph idx="12" type="sldNum"/>
          </p:nvPr>
        </p:nvSpPr>
        <p:spPr>
          <a:xfrm>
            <a:off x="1371600" y="312737"/>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a:solidFill>
                  <a:srgbClr val="7A9798"/>
                </a:solidFill>
                <a:latin typeface="Calibri"/>
                <a:ea typeface="Calibri"/>
                <a:cs typeface="Calibri"/>
                <a:sym typeface="Calibri"/>
              </a:rPr>
              <a:t>‹#›</a:t>
            </a:fld>
          </a:p>
        </p:txBody>
      </p:sp>
      <p:sp>
        <p:nvSpPr>
          <p:cNvPr id="135" name="Shape 135"/>
          <p:cNvSpPr txBox="1"/>
          <p:nvPr>
            <p:ph type="title"/>
          </p:nvPr>
        </p:nvSpPr>
        <p:spPr>
          <a:xfrm>
            <a:off x="3000375" y="5029200"/>
            <a:ext cx="5867400" cy="1219199"/>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Georgia"/>
              <a:buNone/>
              <a:defRPr b="1" i="0" sz="2400" u="none" cap="none" strike="noStrike">
                <a:solidFill>
                  <a:schemeClr val="dk2"/>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6" name="Shape 136"/>
          <p:cNvSpPr/>
          <p:nvPr>
            <p:ph idx="2" type="pic"/>
          </p:nvPr>
        </p:nvSpPr>
        <p:spPr>
          <a:xfrm>
            <a:off x="3000375" y="609600"/>
            <a:ext cx="5867400" cy="4267199"/>
          </a:xfrm>
          <a:prstGeom prst="rect">
            <a:avLst/>
          </a:prstGeom>
          <a:noFill/>
          <a:ln>
            <a:noFill/>
          </a:ln>
        </p:spPr>
        <p:txBody>
          <a:bodyPr anchorCtr="0" anchor="t" bIns="91425" lIns="91425" rIns="91425" tIns="91425"/>
          <a:lstStyle>
            <a:lvl1pPr indent="0" lvl="0" marL="0" marR="0" rtl="0" algn="l">
              <a:spcBef>
                <a:spcPts val="640"/>
              </a:spcBef>
              <a:buClr>
                <a:schemeClr val="accent1"/>
              </a:buClr>
              <a:buFont typeface="Noto Sans Symbols"/>
              <a:buNone/>
              <a:defRPr b="0" i="0" sz="32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37" name="Shape 137"/>
          <p:cNvSpPr txBox="1"/>
          <p:nvPr>
            <p:ph idx="1" type="body"/>
          </p:nvPr>
        </p:nvSpPr>
        <p:spPr>
          <a:xfrm>
            <a:off x="381000" y="990600"/>
            <a:ext cx="2438399" cy="5257799"/>
          </a:xfrm>
          <a:prstGeom prst="rect">
            <a:avLst/>
          </a:prstGeom>
          <a:noFill/>
          <a:ln>
            <a:noFill/>
          </a:ln>
        </p:spPr>
        <p:txBody>
          <a:bodyPr anchorCtr="0" anchor="t" bIns="91425" lIns="91425" rIns="91425" tIns="91425"/>
          <a:lstStyle>
            <a:lvl1pPr indent="0" lvl="0" marL="0" marR="0" rtl="0" algn="l">
              <a:spcBef>
                <a:spcPts val="320"/>
              </a:spcBef>
              <a:spcAft>
                <a:spcPts val="1000"/>
              </a:spcAft>
              <a:buClr>
                <a:schemeClr val="accent1"/>
              </a:buClr>
              <a:buFont typeface="Noto Sans Symbols"/>
              <a:buNone/>
              <a:defRPr b="0" i="0" sz="1600" u="none" cap="none" strike="noStrike">
                <a:solidFill>
                  <a:srgbClr val="FFFFFF"/>
                </a:solidFill>
                <a:latin typeface="Georgia"/>
                <a:ea typeface="Georgia"/>
                <a:cs typeface="Georgia"/>
                <a:sym typeface="Georgia"/>
              </a:defRPr>
            </a:lvl1pPr>
            <a:lvl2pPr indent="-228600" lvl="1" marL="548640" marR="0" rtl="0" algn="l">
              <a:spcBef>
                <a:spcPts val="240"/>
              </a:spcBef>
              <a:buClr>
                <a:schemeClr val="accent2"/>
              </a:buClr>
              <a:buSzPct val="70000"/>
              <a:buFont typeface="Noto Sans Symbols"/>
              <a:buChar char="○"/>
              <a:defRPr b="0" i="0" sz="1200" u="none" cap="none" strike="noStrike">
                <a:solidFill>
                  <a:schemeClr val="dk2"/>
                </a:solidFill>
                <a:latin typeface="Georgia"/>
                <a:ea typeface="Georgia"/>
                <a:cs typeface="Georgia"/>
                <a:sym typeface="Georgia"/>
              </a:defRPr>
            </a:lvl2pPr>
            <a:lvl3pPr indent="-191135" lvl="2" marL="822960" marR="0" rtl="0" algn="l">
              <a:spcBef>
                <a:spcPts val="200"/>
              </a:spcBef>
              <a:buClr>
                <a:schemeClr val="accent3"/>
              </a:buClr>
              <a:buSzPct val="75000"/>
              <a:buFont typeface="Noto Sans Symbols"/>
              <a:buChar char="•"/>
              <a:defRPr b="0" i="0" sz="1000" u="none" cap="none" strike="noStrike">
                <a:solidFill>
                  <a:schemeClr val="dk1"/>
                </a:solidFill>
                <a:latin typeface="Georgia"/>
                <a:ea typeface="Georgia"/>
                <a:cs typeface="Georgia"/>
                <a:sym typeface="Georgia"/>
              </a:defRPr>
            </a:lvl3pPr>
            <a:lvl4pPr indent="-193675" lvl="3" marL="1097280" marR="0" rtl="0" algn="l">
              <a:spcBef>
                <a:spcPts val="180"/>
              </a:spcBef>
              <a:buClr>
                <a:schemeClr val="accent4"/>
              </a:buClr>
              <a:buSzPct val="70000"/>
              <a:buFont typeface="Noto Sans Symbols"/>
              <a:buChar char="•"/>
              <a:defRPr b="0" i="0" sz="900" u="none" cap="none" strike="noStrike">
                <a:solidFill>
                  <a:schemeClr val="dk2"/>
                </a:solidFill>
                <a:latin typeface="Georgia"/>
                <a:ea typeface="Georgia"/>
                <a:cs typeface="Georgia"/>
                <a:sym typeface="Georgia"/>
              </a:defRPr>
            </a:lvl4pPr>
            <a:lvl5pPr indent="-171450" lvl="4" marL="1371600" marR="0" rtl="0" algn="l">
              <a:spcBef>
                <a:spcPts val="180"/>
              </a:spcBef>
              <a:buClr>
                <a:schemeClr val="accent5"/>
              </a:buClr>
              <a:buSzPct val="100000"/>
              <a:buFont typeface="Georgia"/>
              <a:buChar char="•"/>
              <a:defRPr b="0" i="0" sz="9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38" name="Shape 138"/>
          <p:cNvSpPr/>
          <p:nvPr/>
        </p:nvSpPr>
        <p:spPr>
          <a:xfrm>
            <a:off x="149352" y="638838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39" name="Shape 139"/>
          <p:cNvSpPr txBox="1"/>
          <p:nvPr>
            <p:ph idx="10" type="dt"/>
          </p:nvPr>
        </p:nvSpPr>
        <p:spPr>
          <a:xfrm>
            <a:off x="5788151"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40" name="Shape 140"/>
          <p:cNvSpPr txBox="1"/>
          <p:nvPr>
            <p:ph idx="11" type="ftr"/>
          </p:nvPr>
        </p:nvSpPr>
        <p:spPr>
          <a:xfrm>
            <a:off x="301752" y="6410848"/>
            <a:ext cx="3584447"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00.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33.xml"/><Relationship Id="rId1" Type="http://schemas.openxmlformats.org/officeDocument/2006/relationships/image" Target="../media/image02.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1" name="Shape 11"/>
          <p:cNvSpPr/>
          <p:nvPr/>
        </p:nvSpPr>
        <p:spPr>
          <a:xfrm>
            <a:off x="0" y="0"/>
            <a:ext cx="9144000" cy="1393371"/>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2" name="Shape 12"/>
          <p:cNvSpPr/>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3" name="Shape 13"/>
          <p:cNvSpPr/>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4" name="Shape 14"/>
          <p:cNvSpPr/>
          <p:nvPr/>
        </p:nvSpPr>
        <p:spPr>
          <a:xfrm>
            <a:off x="149352" y="6388385"/>
            <a:ext cx="8833103" cy="309562"/>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5" name="Shape 15"/>
          <p:cNvSpPr txBox="1"/>
          <p:nvPr>
            <p:ph idx="10" type="dt"/>
          </p:nvPr>
        </p:nvSpPr>
        <p:spPr>
          <a:xfrm>
            <a:off x="5791200" y="6404983"/>
            <a:ext cx="3044952" cy="365759"/>
          </a:xfrm>
          <a:prstGeom prst="rect">
            <a:avLst/>
          </a:prstGeom>
          <a:noFill/>
          <a:ln>
            <a:noFill/>
          </a:ln>
        </p:spPr>
        <p:txBody>
          <a:bodyPr anchorCtr="0" anchor="t" bIns="91425" lIns="91425" rIns="91425" tIns="91425"/>
          <a:lstStyle>
            <a:lvl1pPr indent="0" lvl="0" marL="0" marR="0" rtl="0" algn="r">
              <a:spcBef>
                <a:spcPts val="0"/>
              </a:spcBef>
              <a:spcAft>
                <a:spcPts val="0"/>
              </a:spcAft>
              <a:buNone/>
              <a:defRPr b="1" sz="14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6" name="Shape 16"/>
          <p:cNvSpPr txBox="1"/>
          <p:nvPr>
            <p:ph idx="11" type="ftr"/>
          </p:nvPr>
        </p:nvSpPr>
        <p:spPr>
          <a:xfrm>
            <a:off x="304800" y="6410848"/>
            <a:ext cx="3581399" cy="365759"/>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1200">
                <a:solidFill>
                  <a:srgbClr val="FFFFFF"/>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17" name="Shape 17"/>
          <p:cNvSpPr/>
          <p:nvPr/>
        </p:nvSpPr>
        <p:spPr>
          <a:xfrm>
            <a:off x="152400" y="155447"/>
            <a:ext cx="8833103" cy="6547104"/>
          </a:xfrm>
          <a:prstGeom prst="rect">
            <a:avLst/>
          </a:prstGeom>
          <a:noFill/>
          <a:ln cap="flat" cmpd="sng" w="9525">
            <a:solidFill>
              <a:srgbClr val="7A9798"/>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cxnSp>
        <p:nvCxnSpPr>
          <p:cNvPr id="18" name="Shape 18"/>
          <p:cNvCxnSpPr/>
          <p:nvPr/>
        </p:nvCxnSpPr>
        <p:spPr>
          <a:xfrm>
            <a:off x="152400" y="1276742"/>
            <a:ext cx="8833103" cy="0"/>
          </a:xfrm>
          <a:prstGeom prst="straightConnector1">
            <a:avLst/>
          </a:prstGeom>
          <a:noFill/>
          <a:ln cap="flat" cmpd="sng" w="9525">
            <a:solidFill>
              <a:srgbClr val="7A9798"/>
            </a:solidFill>
            <a:prstDash val="dash"/>
            <a:round/>
            <a:headEnd len="med" w="med" type="none"/>
            <a:tailEnd len="med" w="med" type="none"/>
          </a:ln>
        </p:spPr>
      </p:cxnSp>
      <p:sp>
        <p:nvSpPr>
          <p:cNvPr id="19" name="Shape 19"/>
          <p:cNvSpPr/>
          <p:nvPr/>
        </p:nvSpPr>
        <p:spPr>
          <a:xfrm>
            <a:off x="4267200" y="956036"/>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20" name="Shape 20"/>
          <p:cNvSpPr/>
          <p:nvPr/>
        </p:nvSpPr>
        <p:spPr>
          <a:xfrm>
            <a:off x="4361687" y="1050524"/>
            <a:ext cx="420624" cy="420624"/>
          </a:xfrm>
          <a:prstGeom prst="ellipse">
            <a:avLst/>
          </a:prstGeom>
          <a:solidFill>
            <a:srgbClr val="FFFFFF"/>
          </a:solidFill>
          <a:ln cap="rnd" cmpd="dbl" w="50800">
            <a:solidFill>
              <a:srgbClr val="7A9798"/>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21" name="Shape 21"/>
          <p:cNvSpPr txBox="1"/>
          <p:nvPr>
            <p:ph idx="12" type="sldNum"/>
          </p:nvPr>
        </p:nvSpPr>
        <p:spPr>
          <a:xfrm>
            <a:off x="4343400" y="1040174"/>
            <a:ext cx="457200" cy="441324"/>
          </a:xfrm>
          <a:prstGeom prst="rect">
            <a:avLst/>
          </a:prstGeom>
          <a:noFill/>
          <a:ln>
            <a:noFill/>
          </a:ln>
        </p:spPr>
        <p:txBody>
          <a:bodyPr anchorCtr="0" anchor="ctr" bIns="45700" lIns="45700" rIns="45700" tIns="45700">
            <a:noAutofit/>
          </a:bodyPr>
          <a:lstStyle/>
          <a:p>
            <a:pPr indent="0" lvl="0" marL="0" marR="0" rtl="0" algn="ctr">
              <a:spcBef>
                <a:spcPts val="0"/>
              </a:spcBef>
              <a:spcAft>
                <a:spcPts val="0"/>
              </a:spcAft>
              <a:buSzPct val="25000"/>
              <a:buNone/>
            </a:pPr>
            <a:fld id="{00000000-1234-1234-1234-123412341234}" type="slidenum">
              <a:rPr b="1" lang="en-US" sz="1600" u="none">
                <a:solidFill>
                  <a:srgbClr val="7A9798"/>
                </a:solidFill>
                <a:latin typeface="Calibri"/>
                <a:ea typeface="Calibri"/>
                <a:cs typeface="Calibri"/>
                <a:sym typeface="Calibri"/>
              </a:rPr>
              <a:t>‹#›</a:t>
            </a:fld>
          </a:p>
        </p:txBody>
      </p:sp>
      <p:sp>
        <p:nvSpPr>
          <p:cNvPr id="22" name="Shape 22"/>
          <p:cNvSpPr txBox="1"/>
          <p:nvPr>
            <p:ph type="title"/>
          </p:nvPr>
        </p:nvSpPr>
        <p:spPr>
          <a:xfrm>
            <a:off x="301752" y="228600"/>
            <a:ext cx="8534399" cy="758951"/>
          </a:xfrm>
          <a:prstGeom prst="rect">
            <a:avLst/>
          </a:prstGeom>
          <a:noFill/>
          <a:ln>
            <a:noFill/>
          </a:ln>
        </p:spPr>
        <p:txBody>
          <a:bodyPr anchorCtr="0" anchor="b" bIns="91425" lIns="91425" rIns="91425" tIns="91425"/>
          <a:lstStyle>
            <a:lvl1pPr indent="0" lvl="0" marL="0" marR="0" rtl="0" algn="ctr">
              <a:spcBef>
                <a:spcPts val="0"/>
              </a:spcBef>
              <a:buClr>
                <a:srgbClr val="7A9798"/>
              </a:buClr>
              <a:buFont typeface="Georgia"/>
              <a:buNone/>
              <a:defRPr b="0" i="0" sz="3300" u="none" cap="none" strike="noStrike">
                <a:solidFill>
                  <a:srgbClr val="7A9798"/>
                </a:solidFill>
                <a:latin typeface="Georgia"/>
                <a:ea typeface="Georgia"/>
                <a:cs typeface="Georgia"/>
                <a:sym typeface="Georg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301752" y="1524000"/>
            <a:ext cx="8534399" cy="4599431"/>
          </a:xfrm>
          <a:prstGeom prst="rect">
            <a:avLst/>
          </a:prstGeom>
          <a:noFill/>
          <a:ln>
            <a:noFill/>
          </a:ln>
        </p:spPr>
        <p:txBody>
          <a:bodyPr anchorCtr="0" anchor="t" bIns="91425" lIns="91425" rIns="91425" tIns="91425"/>
          <a:lstStyle>
            <a:lvl1pPr indent="-128587" lvl="0" marL="274320" marR="0" rtl="0" algn="l">
              <a:spcBef>
                <a:spcPts val="540"/>
              </a:spcBef>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4150" lvl="1" marL="548640" marR="0" rtl="0" algn="l">
              <a:spcBef>
                <a:spcPts val="440"/>
              </a:spcBef>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3510" lvl="2" marL="822960" marR="0" rtl="0" algn="l">
              <a:spcBef>
                <a:spcPts val="400"/>
              </a:spcBef>
              <a:buClr>
                <a:schemeClr val="accent3"/>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780" lvl="3" marL="1097280" marR="0" rtl="0" algn="l">
              <a:spcBef>
                <a:spcPts val="400"/>
              </a:spcBef>
              <a:buClr>
                <a:schemeClr val="accent4"/>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buClr>
                <a:schemeClr val="accent5"/>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B75640"/>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7A6B62"/>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B29D00"/>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2" name="Shape 162"/>
        <p:cNvGrpSpPr/>
        <p:nvPr/>
      </p:nvGrpSpPr>
      <p:grpSpPr>
        <a:xfrm>
          <a:off x="0" y="0"/>
          <a:ext cx="0" cy="0"/>
          <a:chOff x="0" y="0"/>
          <a:chExt cx="0" cy="0"/>
        </a:xfrm>
      </p:grpSpPr>
      <p:sp>
        <p:nvSpPr>
          <p:cNvPr id="163" name="Shape 163"/>
          <p:cNvSpPr txBox="1"/>
          <p:nvPr>
            <p:ph type="title"/>
          </p:nvPr>
        </p:nvSpPr>
        <p:spPr>
          <a:xfrm>
            <a:off x="595312" y="-111125"/>
            <a:ext cx="8380411"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26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26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26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26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2600" u="none" cap="none" strike="noStrike">
                <a:solidFill>
                  <a:schemeClr val="lt1"/>
                </a:solidFill>
                <a:latin typeface="Calibri"/>
                <a:ea typeface="Calibri"/>
                <a:cs typeface="Calibri"/>
                <a:sym typeface="Calibri"/>
              </a:defRPr>
            </a:lvl5pPr>
            <a:lvl6pPr indent="0" lvl="5" marL="457200" marR="0" rtl="0" algn="l">
              <a:spcBef>
                <a:spcPts val="0"/>
              </a:spcBef>
              <a:spcAft>
                <a:spcPts val="0"/>
              </a:spcAft>
              <a:buNone/>
              <a:defRPr b="0" i="0" sz="2600" u="none" cap="none" strike="noStrike">
                <a:solidFill>
                  <a:schemeClr val="lt1"/>
                </a:solidFill>
                <a:latin typeface="Calibri"/>
                <a:ea typeface="Calibri"/>
                <a:cs typeface="Calibri"/>
                <a:sym typeface="Calibri"/>
              </a:defRPr>
            </a:lvl6pPr>
            <a:lvl7pPr indent="0" lvl="6" marL="914400" marR="0" rtl="0" algn="l">
              <a:spcBef>
                <a:spcPts val="0"/>
              </a:spcBef>
              <a:spcAft>
                <a:spcPts val="0"/>
              </a:spcAft>
              <a:buNone/>
              <a:defRPr b="0" i="0" sz="2600" u="none" cap="none" strike="noStrike">
                <a:solidFill>
                  <a:schemeClr val="lt1"/>
                </a:solidFill>
                <a:latin typeface="Calibri"/>
                <a:ea typeface="Calibri"/>
                <a:cs typeface="Calibri"/>
                <a:sym typeface="Calibri"/>
              </a:defRPr>
            </a:lvl7pPr>
            <a:lvl8pPr indent="0" lvl="7" marL="1371600" marR="0" rtl="0" algn="l">
              <a:spcBef>
                <a:spcPts val="0"/>
              </a:spcBef>
              <a:spcAft>
                <a:spcPts val="0"/>
              </a:spcAft>
              <a:buNone/>
              <a:defRPr b="0" i="0" sz="2600" u="none" cap="none" strike="noStrike">
                <a:solidFill>
                  <a:schemeClr val="lt1"/>
                </a:solidFill>
                <a:latin typeface="Calibri"/>
                <a:ea typeface="Calibri"/>
                <a:cs typeface="Calibri"/>
                <a:sym typeface="Calibri"/>
              </a:defRPr>
            </a:lvl8pPr>
            <a:lvl9pPr indent="0" lvl="8" marL="1828800" marR="0" rtl="0" algn="l">
              <a:spcBef>
                <a:spcPts val="0"/>
              </a:spcBef>
              <a:spcAft>
                <a:spcPts val="0"/>
              </a:spcAft>
              <a:buNone/>
              <a:defRPr b="0" i="0" sz="2600" u="none" cap="none" strike="noStrike">
                <a:solidFill>
                  <a:schemeClr val="lt1"/>
                </a:solidFill>
                <a:latin typeface="Calibri"/>
                <a:ea typeface="Calibri"/>
                <a:cs typeface="Calibri"/>
                <a:sym typeface="Calibri"/>
              </a:defRPr>
            </a:lvl9pPr>
          </a:lstStyle>
          <a:p/>
        </p:txBody>
      </p:sp>
      <p:sp>
        <p:nvSpPr>
          <p:cNvPr id="164" name="Shape 164"/>
          <p:cNvSpPr txBox="1"/>
          <p:nvPr>
            <p:ph idx="1" type="body"/>
          </p:nvPr>
        </p:nvSpPr>
        <p:spPr>
          <a:xfrm>
            <a:off x="457200" y="1276350"/>
            <a:ext cx="8229600" cy="4718050"/>
          </a:xfrm>
          <a:prstGeom prst="rect">
            <a:avLst/>
          </a:prstGeom>
          <a:noFill/>
          <a:ln>
            <a:noFill/>
          </a:ln>
        </p:spPr>
        <p:txBody>
          <a:bodyPr anchorCtr="0" anchor="t" bIns="91425" lIns="91425" rIns="91425" tIns="91425"/>
          <a:lstStyle>
            <a:lvl1pPr indent="-203200" lvl="0" marL="342900" marR="0" rtl="0" algn="l">
              <a:spcBef>
                <a:spcPts val="440"/>
              </a:spcBef>
              <a:spcAft>
                <a:spcPts val="0"/>
              </a:spcAft>
              <a:buClr>
                <a:schemeClr val="dk1"/>
              </a:buClr>
              <a:buSzPct val="100000"/>
              <a:buFont typeface="Calibri"/>
              <a:buChar char="•"/>
              <a:defRPr b="1" i="0" sz="2200" u="none" cap="none" strike="noStrike">
                <a:solidFill>
                  <a:schemeClr val="dk1"/>
                </a:solidFill>
                <a:latin typeface="Calibri"/>
                <a:ea typeface="Calibri"/>
                <a:cs typeface="Calibri"/>
                <a:sym typeface="Calibri"/>
              </a:defRPr>
            </a:lvl1pPr>
            <a:lvl2pPr indent="-171450" lvl="1" marL="742950" marR="0" rtl="0" algn="l">
              <a:spcBef>
                <a:spcPts val="360"/>
              </a:spcBef>
              <a:spcAft>
                <a:spcPts val="0"/>
              </a:spcAft>
              <a:buClr>
                <a:srgbClr val="515151"/>
              </a:buClr>
              <a:buSzPct val="100000"/>
              <a:buFont typeface="Calibri"/>
              <a:buChar char="–"/>
              <a:defRPr b="0" i="0" sz="1800" u="none" cap="none" strike="noStrike">
                <a:solidFill>
                  <a:srgbClr val="515151"/>
                </a:solidFill>
                <a:latin typeface="Calibri"/>
                <a:ea typeface="Calibri"/>
                <a:cs typeface="Calibri"/>
                <a:sym typeface="Calibri"/>
              </a:defRPr>
            </a:lvl2pPr>
            <a:lvl3pPr indent="-127000" lvl="2" marL="1143000" marR="0" rtl="0" algn="l">
              <a:spcBef>
                <a:spcPts val="320"/>
              </a:spcBef>
              <a:spcAft>
                <a:spcPts val="0"/>
              </a:spcAft>
              <a:buClr>
                <a:srgbClr val="DE6D28"/>
              </a:buClr>
              <a:buSzPct val="100000"/>
              <a:buFont typeface="Noto Sans Symbols"/>
              <a:buChar char="▪"/>
              <a:defRPr b="0" i="0" sz="1600" u="none" cap="none" strike="noStrike">
                <a:solidFill>
                  <a:srgbClr val="DE6D28"/>
                </a:solidFill>
                <a:latin typeface="Calibri"/>
                <a:ea typeface="Calibri"/>
                <a:cs typeface="Calibri"/>
                <a:sym typeface="Calibri"/>
              </a:defRPr>
            </a:lvl3pPr>
            <a:lvl4pPr indent="-139700" lvl="3" marL="1600200" marR="0" rtl="0" algn="l">
              <a:spcBef>
                <a:spcPts val="280"/>
              </a:spcBef>
              <a:spcAft>
                <a:spcPts val="0"/>
              </a:spcAft>
              <a:buClr>
                <a:schemeClr val="dk1"/>
              </a:buClr>
              <a:buSzPct val="100000"/>
              <a:buFont typeface="Calibri"/>
              <a:buChar char="–"/>
              <a:defRPr b="0" i="0" sz="1400" u="none" cap="none" strike="noStrike">
                <a:solidFill>
                  <a:schemeClr val="dk1"/>
                </a:solidFill>
                <a:latin typeface="Calibri"/>
                <a:ea typeface="Calibri"/>
                <a:cs typeface="Calibri"/>
                <a:sym typeface="Calibri"/>
              </a:defRPr>
            </a:lvl4pPr>
            <a:lvl5pPr indent="-152400" lvl="4" marL="20574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5pPr>
            <a:lvl6pPr indent="-152400" lvl="5" marL="25146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6pPr>
            <a:lvl7pPr indent="-152400" lvl="6" marL="29718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7pPr>
            <a:lvl8pPr indent="-152400" lvl="7" marL="34290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8pPr>
            <a:lvl9pPr indent="-152400" lvl="8" marL="3886200" marR="0" rtl="0" algn="l">
              <a:spcBef>
                <a:spcPts val="240"/>
              </a:spcBef>
              <a:spcAft>
                <a:spcPts val="0"/>
              </a:spcAft>
              <a:buClr>
                <a:srgbClr val="515151"/>
              </a:buClr>
              <a:buSzPct val="100000"/>
              <a:buFont typeface="Calibri"/>
              <a:buChar char="»"/>
              <a:defRPr b="0" i="0" sz="1200" u="none" cap="none" strike="noStrike">
                <a:solidFill>
                  <a:srgbClr val="515151"/>
                </a:solidFill>
                <a:latin typeface="Calibri"/>
                <a:ea typeface="Calibri"/>
                <a:cs typeface="Calibri"/>
                <a:sym typeface="Calibri"/>
              </a:defRPr>
            </a:lvl9pPr>
          </a:lstStyle>
          <a:p/>
        </p:txBody>
      </p:sp>
      <p:sp>
        <p:nvSpPr>
          <p:cNvPr id="165" name="Shape 165"/>
          <p:cNvSpPr/>
          <p:nvPr/>
        </p:nvSpPr>
        <p:spPr>
          <a:xfrm>
            <a:off x="158750" y="6296025"/>
            <a:ext cx="3106737" cy="29368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1200">
                <a:solidFill>
                  <a:schemeClr val="hlink"/>
                </a:solidFill>
                <a:latin typeface="Calibri"/>
                <a:ea typeface="Calibri"/>
                <a:cs typeface="Calibri"/>
                <a:sym typeface="Calibri"/>
              </a:rPr>
              <a:t>CONFIDENTIAL</a:t>
            </a:r>
          </a:p>
        </p:txBody>
      </p:sp>
      <p:grpSp>
        <p:nvGrpSpPr>
          <p:cNvPr id="166" name="Shape 166"/>
          <p:cNvGrpSpPr/>
          <p:nvPr/>
        </p:nvGrpSpPr>
        <p:grpSpPr>
          <a:xfrm>
            <a:off x="230188" y="293688"/>
            <a:ext cx="336550" cy="334962"/>
            <a:chOff x="145" y="185"/>
            <a:chExt cx="212" cy="211"/>
          </a:xfrm>
        </p:grpSpPr>
        <p:sp>
          <p:nvSpPr>
            <p:cNvPr id="167" name="Shape 167"/>
            <p:cNvSpPr/>
            <p:nvPr/>
          </p:nvSpPr>
          <p:spPr>
            <a:xfrm>
              <a:off x="248" y="185"/>
              <a:ext cx="109" cy="211"/>
            </a:xfrm>
            <a:prstGeom prst="chevron">
              <a:avLst>
                <a:gd fmla="val 61468" name="adj"/>
              </a:avLst>
            </a:prstGeom>
            <a:solidFill>
              <a:srgbClr val="FFFFFF">
                <a:alpha val="89803"/>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sp>
          <p:nvSpPr>
            <p:cNvPr id="168" name="Shape 168"/>
            <p:cNvSpPr/>
            <p:nvPr/>
          </p:nvSpPr>
          <p:spPr>
            <a:xfrm>
              <a:off x="145" y="185"/>
              <a:ext cx="109" cy="211"/>
            </a:xfrm>
            <a:prstGeom prst="chevron">
              <a:avLst>
                <a:gd fmla="val 61468" name="adj"/>
              </a:avLst>
            </a:prstGeom>
            <a:solidFill>
              <a:srgbClr val="FFFFFF">
                <a:alpha val="20000"/>
              </a:srgbClr>
            </a:solidFill>
            <a:ln>
              <a:noFill/>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dk1"/>
                </a:solidFill>
                <a:latin typeface="Calibri"/>
                <a:ea typeface="Calibri"/>
                <a:cs typeface="Calibri"/>
                <a:sym typeface="Calibri"/>
              </a:endParaRPr>
            </a:p>
          </p:txBody>
        </p:sp>
      </p:grpSp>
      <p:sp>
        <p:nvSpPr>
          <p:cNvPr id="169" name="Shape 169"/>
          <p:cNvSpPr txBox="1"/>
          <p:nvPr/>
        </p:nvSpPr>
        <p:spPr>
          <a:xfrm>
            <a:off x="150813" y="6503987"/>
            <a:ext cx="3289299" cy="2317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900">
                <a:solidFill>
                  <a:srgbClr val="515151"/>
                </a:solidFill>
                <a:latin typeface="Calibri"/>
                <a:ea typeface="Calibri"/>
                <a:cs typeface="Calibri"/>
                <a:sym typeface="Calibri"/>
              </a:rPr>
              <a:t>© 2012 IM Flash Technologies, LLC. All rights reserved.</a:t>
            </a:r>
          </a:p>
        </p:txBody>
      </p:sp>
      <p:sp>
        <p:nvSpPr>
          <p:cNvPr id="170" name="Shape 170"/>
          <p:cNvSpPr txBox="1"/>
          <p:nvPr/>
        </p:nvSpPr>
        <p:spPr>
          <a:xfrm>
            <a:off x="4100512" y="6503987"/>
            <a:ext cx="990599" cy="23177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900">
                <a:solidFill>
                  <a:srgbClr val="515151"/>
                </a:solidFill>
                <a:latin typeface="Calibri"/>
                <a:ea typeface="Calibri"/>
                <a:cs typeface="Calibri"/>
                <a:sym typeface="Calibri"/>
              </a:rPr>
              <a:t>Slide - </a:t>
            </a:r>
            <a:fld id="{00000000-1234-1234-1234-123412341234}" type="slidenum">
              <a:rPr b="1" lang="en-US" sz="900">
                <a:solidFill>
                  <a:srgbClr val="51515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215" name="Shape 215"/>
        <p:cNvGrpSpPr/>
        <p:nvPr/>
      </p:nvGrpSpPr>
      <p:grpSpPr>
        <a:xfrm>
          <a:off x="0" y="0"/>
          <a:ext cx="0" cy="0"/>
          <a:chOff x="0" y="0"/>
          <a:chExt cx="0" cy="0"/>
        </a:xfrm>
      </p:grpSpPr>
      <p:sp>
        <p:nvSpPr>
          <p:cNvPr id="216" name="Shape 216"/>
          <p:cNvSpPr txBox="1"/>
          <p:nvPr/>
        </p:nvSpPr>
        <p:spPr>
          <a:xfrm>
            <a:off x="149225" y="6199187"/>
            <a:ext cx="8836024" cy="508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US" sz="900">
                <a:solidFill>
                  <a:schemeClr val="lt1"/>
                </a:solidFill>
                <a:latin typeface="Calibri"/>
                <a:ea typeface="Calibri"/>
                <a:cs typeface="Calibri"/>
                <a:sym typeface="Calibri"/>
              </a:rPr>
              <a:t>© 2012 IM Flash Technologies, LLC. All rights reserved. Products are warranted only to meet the applicable production data sheet specifications.</a:t>
            </a:r>
          </a:p>
          <a:p>
            <a:pPr indent="0" lvl="0" marL="0" marR="0" rtl="0" algn="l">
              <a:spcBef>
                <a:spcPts val="0"/>
              </a:spcBef>
              <a:spcAft>
                <a:spcPts val="0"/>
              </a:spcAft>
              <a:buSzPct val="25000"/>
              <a:buNone/>
            </a:pPr>
            <a:r>
              <a:rPr b="0" lang="en-US" sz="900">
                <a:solidFill>
                  <a:schemeClr val="lt1"/>
                </a:solidFill>
                <a:latin typeface="Calibri"/>
                <a:ea typeface="Calibri"/>
                <a:cs typeface="Calibri"/>
                <a:sym typeface="Calibri"/>
              </a:rPr>
              <a:t>Information, products and/or specifications are subject to change without notice. All information is provided on an “AS IS” basis without warranties of any kind. Dates are estimates only. Drawings may not be to scale. All trademarks are the property of their respective owners.</a:t>
            </a: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4.gif"/><Relationship Id="rId4" Type="http://schemas.openxmlformats.org/officeDocument/2006/relationships/image" Target="../media/image0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8.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9.png"/><Relationship Id="rId4"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Bell Quiz</a:t>
            </a:r>
          </a:p>
        </p:txBody>
      </p:sp>
      <p:sp>
        <p:nvSpPr>
          <p:cNvPr id="261" name="Shape 261"/>
          <p:cNvSpPr txBox="1"/>
          <p:nvPr>
            <p:ph idx="1" type="body"/>
          </p:nvPr>
        </p:nvSpPr>
        <p:spPr>
          <a:xfrm>
            <a:off x="301752" y="1527048"/>
            <a:ext cx="8503920" cy="3079134"/>
          </a:xfrm>
          <a:prstGeom prst="rect">
            <a:avLst/>
          </a:prstGeom>
          <a:noFill/>
          <a:ln>
            <a:noFill/>
          </a:ln>
        </p:spPr>
        <p:txBody>
          <a:bodyPr anchorCtr="0" anchor="t" bIns="45700" lIns="91425" rIns="91425" tIns="45700">
            <a:noAutofit/>
          </a:bodyPr>
          <a:lstStyle/>
          <a:p>
            <a:pPr indent="-514350" lvl="0" marL="514350" marR="0" rtl="0" algn="l">
              <a:spcBef>
                <a:spcPts val="0"/>
              </a:spcBef>
              <a:spcAft>
                <a:spcPts val="0"/>
              </a:spcAft>
              <a:buClr>
                <a:schemeClr val="accent1"/>
              </a:buClr>
              <a:buSzPct val="84898"/>
              <a:buFont typeface="Noto Sans Symbols"/>
              <a:buAutoNum type="arabicPeriod"/>
            </a:pPr>
            <a:r>
              <a:rPr b="0" i="0" lang="en-US" sz="2497" u="none" cap="none" strike="noStrike">
                <a:solidFill>
                  <a:schemeClr val="dk1"/>
                </a:solidFill>
                <a:latin typeface="Georgia"/>
                <a:ea typeface="Georgia"/>
                <a:cs typeface="Georgia"/>
                <a:sym typeface="Georgia"/>
              </a:rPr>
              <a:t>Define one of the three terms and describe how it was displayed by  an Axis power; nationalism, militarism, totalitarianism.</a:t>
            </a:r>
          </a:p>
          <a:p>
            <a:pPr indent="-514350" lvl="0" marL="514350" marR="0" rtl="0" algn="l">
              <a:spcBef>
                <a:spcPts val="499"/>
              </a:spcBef>
              <a:spcAft>
                <a:spcPts val="0"/>
              </a:spcAft>
              <a:buClr>
                <a:schemeClr val="accent1"/>
              </a:buClr>
              <a:buSzPct val="84898"/>
              <a:buFont typeface="Noto Sans Symbols"/>
              <a:buAutoNum type="arabicPeriod"/>
            </a:pPr>
            <a:r>
              <a:rPr b="0" i="0" lang="en-US" sz="2497" u="none" cap="none" strike="noStrike">
                <a:solidFill>
                  <a:schemeClr val="dk1"/>
                </a:solidFill>
                <a:latin typeface="Georgia"/>
                <a:ea typeface="Georgia"/>
                <a:cs typeface="Georgia"/>
                <a:sym typeface="Georgia"/>
              </a:rPr>
              <a:t>What was the goal of appeasement? Did appeasement achieve it’s goal?</a:t>
            </a:r>
          </a:p>
          <a:p>
            <a:pPr indent="-514350" lvl="0" marL="514350" marR="0" rtl="0" algn="l">
              <a:spcBef>
                <a:spcPts val="499"/>
              </a:spcBef>
              <a:spcAft>
                <a:spcPts val="0"/>
              </a:spcAft>
              <a:buClr>
                <a:schemeClr val="accent1"/>
              </a:buClr>
              <a:buSzPct val="84898"/>
              <a:buFont typeface="Noto Sans Symbols"/>
              <a:buAutoNum type="arabicPeriod"/>
            </a:pPr>
            <a:r>
              <a:rPr b="0" i="0" lang="en-US" sz="2497" u="none" cap="none" strike="noStrike">
                <a:solidFill>
                  <a:schemeClr val="dk1"/>
                </a:solidFill>
                <a:latin typeface="Georgia"/>
                <a:ea typeface="Georgia"/>
                <a:cs typeface="Georgia"/>
                <a:sym typeface="Georgia"/>
              </a:rPr>
              <a:t>After the Allies official declared war against Germany, which countries did Germany defeat? (list 2)</a:t>
            </a:r>
          </a:p>
          <a:p>
            <a:pPr indent="-514350" lvl="0" marL="514350" marR="0" rtl="0" algn="l">
              <a:spcBef>
                <a:spcPts val="499"/>
              </a:spcBef>
              <a:buClr>
                <a:schemeClr val="accent1"/>
              </a:buClr>
              <a:buSzPct val="84898"/>
              <a:buFont typeface="Noto Sans Symbols"/>
              <a:buNone/>
            </a:pPr>
            <a:r>
              <a:t/>
            </a:r>
            <a:endParaRPr b="0" i="0" sz="2497" u="none" cap="none" strike="noStrike">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WWII IN ASIA</a:t>
            </a:r>
          </a:p>
        </p:txBody>
      </p:sp>
      <p:sp>
        <p:nvSpPr>
          <p:cNvPr id="325" name="Shape 325"/>
          <p:cNvSpPr txBox="1"/>
          <p:nvPr>
            <p:ph idx="1" type="body"/>
          </p:nvPr>
        </p:nvSpPr>
        <p:spPr>
          <a:xfrm>
            <a:off x="301752" y="1527048"/>
            <a:ext cx="8503920" cy="506851"/>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Japan’s War Aims</a:t>
            </a:r>
          </a:p>
        </p:txBody>
      </p:sp>
      <p:graphicFrame>
        <p:nvGraphicFramePr>
          <p:cNvPr id="326" name="Shape 326"/>
          <p:cNvGraphicFramePr/>
          <p:nvPr/>
        </p:nvGraphicFramePr>
        <p:xfrm>
          <a:off x="526774" y="2112616"/>
          <a:ext cx="3000000" cy="3000000"/>
        </p:xfrm>
        <a:graphic>
          <a:graphicData uri="http://schemas.openxmlformats.org/drawingml/2006/table">
            <a:tbl>
              <a:tblPr bandRow="1" firstRow="1">
                <a:noFill/>
                <a:tableStyleId>{CF9F78AD-B677-4EEA-8EE4-12F6071F05B8}</a:tableStyleId>
              </a:tblPr>
              <a:tblGrid>
                <a:gridCol w="6767450"/>
                <a:gridCol w="1094400"/>
              </a:tblGrid>
              <a:tr h="370850">
                <a:tc>
                  <a:txBody>
                    <a:bodyPr>
                      <a:noAutofit/>
                    </a:bodyPr>
                    <a:lstStyle/>
                    <a:p>
                      <a:pPr indent="0" lvl="0" marL="0" marR="0" rtl="0" algn="l">
                        <a:spcBef>
                          <a:spcPts val="0"/>
                        </a:spcBef>
                        <a:buSzPct val="25000"/>
                        <a:buNone/>
                      </a:pPr>
                      <a:r>
                        <a:rPr lang="en-US" sz="1800"/>
                        <a:t>Goal:</a:t>
                      </a:r>
                    </a:p>
                  </a:txBody>
                  <a:tcPr marT="45725" marB="45725" marR="91450" marL="91450"/>
                </a:tc>
                <a:tc>
                  <a:txBody>
                    <a:bodyPr>
                      <a:noAutofit/>
                    </a:bodyPr>
                    <a:lstStyle/>
                    <a:p>
                      <a:pPr indent="0" lvl="0" marL="0" marR="0" rtl="0" algn="l">
                        <a:spcBef>
                          <a:spcPts val="0"/>
                        </a:spcBef>
                        <a:buSzPct val="25000"/>
                        <a:buNone/>
                      </a:pPr>
                      <a:r>
                        <a:rPr lang="en-US" sz="1800"/>
                        <a:t>Status:</a:t>
                      </a:r>
                    </a:p>
                  </a:txBody>
                  <a:tcPr marT="45725" marB="45725" marR="91450" marL="91450"/>
                </a:tc>
              </a:tr>
              <a:tr h="370850">
                <a:tc>
                  <a:txBody>
                    <a:bodyPr>
                      <a:noAutofit/>
                    </a:bodyPr>
                    <a:lstStyle/>
                    <a:p>
                      <a:pPr indent="0" lvl="0" marL="0" marR="0" rtl="0" algn="l">
                        <a:spcBef>
                          <a:spcPts val="0"/>
                        </a:spcBef>
                        <a:buSzPct val="25000"/>
                        <a:buNone/>
                      </a:pPr>
                      <a:r>
                        <a:rPr lang="en-US" sz="1800"/>
                        <a:t>Obtain Raw</a:t>
                      </a:r>
                      <a:r>
                        <a:rPr lang="en-US" sz="1800"/>
                        <a:t> Materials  (Manchuria, China, Indochina, etc)</a:t>
                      </a:r>
                    </a:p>
                  </a:txBody>
                  <a:tcPr marT="45725" marB="45725" marR="91450" marL="91450"/>
                </a:tc>
                <a:tc>
                  <a:txBody>
                    <a:bodyPr>
                      <a:noAutofit/>
                    </a:bodyPr>
                    <a:lstStyle/>
                    <a:p>
                      <a:pPr indent="0" lvl="0" marL="0" marR="0" rtl="0" algn="l">
                        <a:spcBef>
                          <a:spcPts val="0"/>
                        </a:spcBef>
                        <a:buSzPct val="25000"/>
                        <a:buNone/>
                      </a:pPr>
                      <a:r>
                        <a:t/>
                      </a:r>
                      <a:endParaRPr sz="1800"/>
                    </a:p>
                  </a:txBody>
                  <a:tcPr marT="45725" marB="45725" marR="91450" marL="91450"/>
                </a:tc>
              </a:tr>
              <a:tr h="370850">
                <a:tc>
                  <a:txBody>
                    <a:bodyPr>
                      <a:noAutofit/>
                    </a:bodyPr>
                    <a:lstStyle/>
                    <a:p>
                      <a:pPr indent="0" lvl="0" marL="0" marR="0" rtl="0" algn="l">
                        <a:spcBef>
                          <a:spcPts val="0"/>
                        </a:spcBef>
                        <a:buSzPct val="25000"/>
                        <a:buNone/>
                      </a:pPr>
                      <a:r>
                        <a:rPr lang="en-US" sz="1800"/>
                        <a:t>Increase Territory (Manchuria, China,</a:t>
                      </a:r>
                      <a:r>
                        <a:rPr lang="en-US" sz="1800"/>
                        <a:t> Indochina, etc.)</a:t>
                      </a:r>
                    </a:p>
                  </a:txBody>
                  <a:tcPr marT="45725" marB="45725" marR="91450" marL="91450"/>
                </a:tc>
                <a:tc>
                  <a:txBody>
                    <a:bodyPr>
                      <a:noAutofit/>
                    </a:bodyPr>
                    <a:lstStyle/>
                    <a:p>
                      <a:pPr indent="0" lvl="0" marL="0" marR="0" rtl="0" algn="l">
                        <a:spcBef>
                          <a:spcPts val="0"/>
                        </a:spcBef>
                        <a:buSzPct val="25000"/>
                        <a:buNone/>
                      </a:pPr>
                      <a:r>
                        <a:t/>
                      </a:r>
                      <a:endParaRPr sz="1800"/>
                    </a:p>
                  </a:txBody>
                  <a:tcPr marT="45725" marB="45725" marR="91450" marL="91450"/>
                </a:tc>
              </a:tr>
            </a:tbl>
          </a:graphicData>
        </a:graphic>
      </p:graphicFrame>
      <p:sp>
        <p:nvSpPr>
          <p:cNvPr id="327" name="Shape 327"/>
          <p:cNvSpPr txBox="1"/>
          <p:nvPr/>
        </p:nvSpPr>
        <p:spPr>
          <a:xfrm>
            <a:off x="308873" y="3465519"/>
            <a:ext cx="8503920" cy="506851"/>
          </a:xfrm>
          <a:prstGeom prst="rect">
            <a:avLst/>
          </a:prstGeom>
          <a:noFill/>
          <a:ln>
            <a:noFill/>
          </a:ln>
        </p:spPr>
        <p:txBody>
          <a:bodyPr anchorCtr="0" anchor="t" bIns="45700" lIns="91425" rIns="91425" tIns="45700">
            <a:noAutofit/>
          </a:bodyPr>
          <a:lstStyle/>
          <a:p>
            <a:pPr indent="-274320" lvl="0" marL="274320" marR="0" rtl="0" algn="l">
              <a:lnSpc>
                <a:spcPct val="100000"/>
              </a:lnSpc>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Aggressively</a:t>
            </a:r>
            <a:r>
              <a:rPr b="0" i="0" lang="en-US" sz="2700" u="none" cap="none" strike="noStrike">
                <a:solidFill>
                  <a:schemeClr val="dk1"/>
                </a:solidFill>
                <a:latin typeface="Georgia"/>
                <a:ea typeface="Georgia"/>
                <a:cs typeface="Georgia"/>
                <a:sym typeface="Georgia"/>
              </a:rPr>
              <a:t> pursuing both goals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WWII 1941</a:t>
            </a:r>
          </a:p>
        </p:txBody>
      </p:sp>
      <p:pic>
        <p:nvPicPr>
          <p:cNvPr descr="http://www.google.com/url?source=imglanding&amp;ct=img&amp;q=http://www.nysm.nysed.gov/citizensoldier/conflicts/WWIIeto/images/europomap.gif&amp;sa=X&amp;ei=Kd3NUKr1KaK3iwK8nIDICQ&amp;ved=0CAkQ8wc&amp;usg=AFQjCNEul82hseY5ACLGgmkPMbSmmQzfSA" id="333" name="Shape 333"/>
          <p:cNvPicPr preferRelativeResize="0"/>
          <p:nvPr/>
        </p:nvPicPr>
        <p:blipFill rotWithShape="1">
          <a:blip r:embed="rId3">
            <a:alphaModFix/>
          </a:blip>
          <a:srcRect b="0" l="0" r="0" t="0"/>
          <a:stretch/>
        </p:blipFill>
        <p:spPr>
          <a:xfrm>
            <a:off x="245222" y="1721223"/>
            <a:ext cx="4482353" cy="2689411"/>
          </a:xfrm>
          <a:prstGeom prst="rect">
            <a:avLst/>
          </a:prstGeom>
          <a:noFill/>
          <a:ln>
            <a:noFill/>
          </a:ln>
        </p:spPr>
      </p:pic>
      <p:pic>
        <p:nvPicPr>
          <p:cNvPr descr="C:\Users\dhubbard\Desktop\map01.gif" id="334" name="Shape 334"/>
          <p:cNvPicPr preferRelativeResize="0"/>
          <p:nvPr/>
        </p:nvPicPr>
        <p:blipFill rotWithShape="1">
          <a:blip r:embed="rId4">
            <a:alphaModFix/>
          </a:blip>
          <a:srcRect b="0" l="0" r="0" t="0"/>
          <a:stretch/>
        </p:blipFill>
        <p:spPr>
          <a:xfrm>
            <a:off x="4843885" y="1685364"/>
            <a:ext cx="3717406" cy="2716491"/>
          </a:xfrm>
          <a:prstGeom prst="rect">
            <a:avLst/>
          </a:prstGeom>
          <a:noFill/>
          <a:ln>
            <a:noFill/>
          </a:ln>
        </p:spPr>
      </p:pic>
      <p:sp>
        <p:nvSpPr>
          <p:cNvPr id="335" name="Shape 335"/>
          <p:cNvSpPr txBox="1"/>
          <p:nvPr>
            <p:ph idx="1" type="body"/>
          </p:nvPr>
        </p:nvSpPr>
        <p:spPr>
          <a:xfrm>
            <a:off x="185209" y="4575048"/>
            <a:ext cx="4386788" cy="1198222"/>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4898"/>
              <a:buFont typeface="Noto Sans Symbols"/>
              <a:buChar char="●"/>
            </a:pPr>
            <a:r>
              <a:rPr b="0" i="0" lang="en-US" sz="2497" u="none" cap="none" strike="noStrike">
                <a:solidFill>
                  <a:schemeClr val="dk1"/>
                </a:solidFill>
                <a:latin typeface="Georgia"/>
                <a:ea typeface="Georgia"/>
                <a:cs typeface="Georgia"/>
                <a:sym typeface="Georgia"/>
              </a:rPr>
              <a:t>Air war with Great Britain</a:t>
            </a:r>
          </a:p>
          <a:p>
            <a:pPr indent="-274320" lvl="0" marL="274320" marR="0" rtl="0" algn="l">
              <a:spcBef>
                <a:spcPts val="499"/>
              </a:spcBef>
              <a:spcAft>
                <a:spcPts val="0"/>
              </a:spcAft>
              <a:buClr>
                <a:schemeClr val="accent1"/>
              </a:buClr>
              <a:buSzPct val="84898"/>
              <a:buFont typeface="Noto Sans Symbols"/>
              <a:buChar char="●"/>
            </a:pPr>
            <a:r>
              <a:rPr b="0" i="0" lang="en-US" sz="2497" u="none" cap="none" strike="noStrike">
                <a:solidFill>
                  <a:schemeClr val="dk1"/>
                </a:solidFill>
                <a:latin typeface="Georgia"/>
                <a:ea typeface="Georgia"/>
                <a:cs typeface="Georgia"/>
                <a:sym typeface="Georgia"/>
              </a:rPr>
              <a:t>Invasion of Russia</a:t>
            </a:r>
          </a:p>
          <a:p>
            <a:pPr indent="-281940" lvl="1" marL="548640" marR="0" rtl="0" algn="l">
              <a:spcBef>
                <a:spcPts val="407"/>
              </a:spcBef>
              <a:spcAft>
                <a:spcPts val="0"/>
              </a:spcAft>
              <a:buClr>
                <a:schemeClr val="accent2"/>
              </a:buClr>
              <a:buSzPct val="25000"/>
              <a:buFont typeface="Noto Sans Symbols"/>
              <a:buNone/>
            </a:pPr>
            <a:r>
              <a:t/>
            </a:r>
            <a:endParaRPr b="0" i="0" sz="2035" u="none" cap="none" strike="noStrike">
              <a:solidFill>
                <a:schemeClr val="dk2"/>
              </a:solidFill>
              <a:latin typeface="Georgia"/>
              <a:ea typeface="Georgia"/>
              <a:cs typeface="Georgia"/>
              <a:sym typeface="Georgia"/>
            </a:endParaRPr>
          </a:p>
          <a:p>
            <a:pPr indent="-281940" lvl="1" marL="548640" marR="0" rtl="0" algn="l">
              <a:spcBef>
                <a:spcPts val="407"/>
              </a:spcBef>
              <a:buClr>
                <a:schemeClr val="accent2"/>
              </a:buClr>
              <a:buSzPct val="71225"/>
              <a:buFont typeface="Noto Sans Symbols"/>
              <a:buNone/>
            </a:pPr>
            <a:r>
              <a:t/>
            </a:r>
            <a:endParaRPr b="0" i="0" sz="2035" u="none" cap="none" strike="noStrike">
              <a:solidFill>
                <a:schemeClr val="dk2"/>
              </a:solidFill>
              <a:latin typeface="Georgia"/>
              <a:ea typeface="Georgia"/>
              <a:cs typeface="Georgia"/>
              <a:sym typeface="Georgia"/>
            </a:endParaRPr>
          </a:p>
        </p:txBody>
      </p:sp>
      <p:sp>
        <p:nvSpPr>
          <p:cNvPr id="336" name="Shape 336"/>
          <p:cNvSpPr txBox="1"/>
          <p:nvPr/>
        </p:nvSpPr>
        <p:spPr>
          <a:xfrm>
            <a:off x="4757210" y="4584010"/>
            <a:ext cx="4386788" cy="13058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84815"/>
              <a:buFont typeface="Noto Sans Symbols"/>
              <a:buChar char="●"/>
            </a:pPr>
            <a:r>
              <a:rPr b="0" lang="en-US" sz="2295">
                <a:solidFill>
                  <a:schemeClr val="dk1"/>
                </a:solidFill>
                <a:latin typeface="Georgia"/>
                <a:ea typeface="Georgia"/>
                <a:cs typeface="Georgia"/>
                <a:sym typeface="Georgia"/>
              </a:rPr>
              <a:t>Controlling China and Indochina</a:t>
            </a:r>
          </a:p>
          <a:p>
            <a:pPr indent="-274320" lvl="0" marL="274320" marR="0" rtl="0" algn="l">
              <a:lnSpc>
                <a:spcPct val="80000"/>
              </a:lnSpc>
              <a:spcBef>
                <a:spcPts val="459"/>
              </a:spcBef>
              <a:spcAft>
                <a:spcPts val="0"/>
              </a:spcAft>
              <a:buClr>
                <a:schemeClr val="accent1"/>
              </a:buClr>
              <a:buSzPct val="84815"/>
              <a:buFont typeface="Noto Sans Symbols"/>
              <a:buChar char="●"/>
            </a:pPr>
            <a:r>
              <a:rPr b="0" lang="en-US" sz="2295">
                <a:solidFill>
                  <a:schemeClr val="dk1"/>
                </a:solidFill>
                <a:latin typeface="Georgia"/>
                <a:ea typeface="Georgia"/>
                <a:cs typeface="Georgia"/>
                <a:sym typeface="Georgia"/>
              </a:rPr>
              <a:t>Advance into Dutch East Indies and Malaya</a:t>
            </a:r>
          </a:p>
          <a:p>
            <a:pPr indent="-281940" lvl="1" marL="548640" marR="0" rtl="0" algn="l">
              <a:lnSpc>
                <a:spcPct val="80000"/>
              </a:lnSpc>
              <a:spcBef>
                <a:spcPts val="374"/>
              </a:spcBef>
              <a:spcAft>
                <a:spcPts val="0"/>
              </a:spcAft>
              <a:buClr>
                <a:schemeClr val="accent2"/>
              </a:buClr>
              <a:buFont typeface="Noto Sans Symbols"/>
              <a:buNone/>
            </a:pPr>
            <a:r>
              <a:t/>
            </a:r>
            <a:endParaRPr b="0" i="0" sz="1870" u="none" cap="none" strike="noStrike">
              <a:solidFill>
                <a:schemeClr val="dk2"/>
              </a:solidFill>
              <a:latin typeface="Georgia"/>
              <a:ea typeface="Georgia"/>
              <a:cs typeface="Georgia"/>
              <a:sym typeface="Georgia"/>
            </a:endParaRPr>
          </a:p>
          <a:p>
            <a:pPr indent="-281940" lvl="1" marL="548640" marR="0" rtl="0" algn="l">
              <a:lnSpc>
                <a:spcPct val="80000"/>
              </a:lnSpc>
              <a:spcBef>
                <a:spcPts val="374"/>
              </a:spcBef>
              <a:spcAft>
                <a:spcPts val="0"/>
              </a:spcAft>
              <a:buClr>
                <a:schemeClr val="accent2"/>
              </a:buClr>
              <a:buFont typeface="Noto Sans Symbols"/>
              <a:buNone/>
            </a:pPr>
            <a:r>
              <a:t/>
            </a:r>
            <a:endParaRPr b="0" i="0" sz="1870" u="none" cap="none" strike="noStrike">
              <a:solidFill>
                <a:schemeClr val="dk2"/>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WWII IN 1941</a:t>
            </a:r>
          </a:p>
        </p:txBody>
      </p:sp>
      <p:grpSp>
        <p:nvGrpSpPr>
          <p:cNvPr id="342" name="Shape 342"/>
          <p:cNvGrpSpPr/>
          <p:nvPr/>
        </p:nvGrpSpPr>
        <p:grpSpPr>
          <a:xfrm>
            <a:off x="2050174" y="2312412"/>
            <a:ext cx="5058404" cy="2460464"/>
            <a:chOff x="432" y="178812"/>
            <a:chExt cx="5058404" cy="2460464"/>
          </a:xfrm>
        </p:grpSpPr>
        <p:sp>
          <p:nvSpPr>
            <p:cNvPr id="343" name="Shape 343"/>
            <p:cNvSpPr/>
            <p:nvPr/>
          </p:nvSpPr>
          <p:spPr>
            <a:xfrm rot="-5400000">
              <a:off x="432" y="178812"/>
              <a:ext cx="2460464" cy="2460464"/>
            </a:xfrm>
            <a:prstGeom prst="downArrow">
              <a:avLst>
                <a:gd fmla="val 50000" name="adj1"/>
                <a:gd fmla="val 35000" name="adj2"/>
              </a:avLst>
            </a:prstGeom>
            <a:solidFill>
              <a:schemeClr val="accent1"/>
            </a:solidFill>
            <a:ln>
              <a:noFill/>
            </a:ln>
            <a:effectLst>
              <a:outerShdw blurRad="50799"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344" name="Shape 344"/>
            <p:cNvSpPr txBox="1"/>
            <p:nvPr/>
          </p:nvSpPr>
          <p:spPr>
            <a:xfrm>
              <a:off x="432" y="793927"/>
              <a:ext cx="2029883" cy="1230232"/>
            </a:xfrm>
            <a:prstGeom prst="rect">
              <a:avLst/>
            </a:prstGeom>
            <a:noFill/>
            <a:ln>
              <a:noFill/>
            </a:ln>
          </p:spPr>
          <p:txBody>
            <a:bodyPr anchorCtr="0" anchor="ctr" bIns="135125" lIns="135125" rIns="135125" tIns="135125">
              <a:noAutofit/>
            </a:bodyPr>
            <a:lstStyle/>
            <a:p>
              <a:pPr indent="0" lvl="0" marL="0" marR="0" rtl="0" algn="ctr">
                <a:lnSpc>
                  <a:spcPct val="90000"/>
                </a:lnSpc>
                <a:spcBef>
                  <a:spcPts val="0"/>
                </a:spcBef>
                <a:spcAft>
                  <a:spcPts val="0"/>
                </a:spcAft>
                <a:buSzPct val="25000"/>
                <a:buNone/>
              </a:pPr>
              <a:r>
                <a:rPr b="1" lang="en-US" sz="1900">
                  <a:solidFill>
                    <a:schemeClr val="lt1"/>
                  </a:solidFill>
                  <a:latin typeface="Calibri"/>
                  <a:ea typeface="Calibri"/>
                  <a:cs typeface="Calibri"/>
                  <a:sym typeface="Calibri"/>
                </a:rPr>
                <a:t>Germany</a:t>
              </a:r>
            </a:p>
            <a:p>
              <a:pPr indent="0" lvl="0" marL="0" marR="0" rtl="0" algn="ctr">
                <a:lnSpc>
                  <a:spcPct val="90000"/>
                </a:lnSpc>
                <a:spcBef>
                  <a:spcPts val="665"/>
                </a:spcBef>
                <a:spcAft>
                  <a:spcPts val="0"/>
                </a:spcAft>
                <a:buSzPct val="25000"/>
                <a:buNone/>
              </a:pPr>
              <a:r>
                <a:rPr b="1" lang="en-US" sz="1900">
                  <a:solidFill>
                    <a:schemeClr val="lt1"/>
                  </a:solidFill>
                  <a:latin typeface="Calibri"/>
                  <a:ea typeface="Calibri"/>
                  <a:cs typeface="Calibri"/>
                  <a:sym typeface="Calibri"/>
                </a:rPr>
                <a:t>Italy</a:t>
              </a:r>
            </a:p>
            <a:p>
              <a:pPr indent="0" lvl="0" marL="0" marR="0" rtl="0" algn="ctr">
                <a:lnSpc>
                  <a:spcPct val="90000"/>
                </a:lnSpc>
                <a:spcBef>
                  <a:spcPts val="665"/>
                </a:spcBef>
                <a:spcAft>
                  <a:spcPts val="0"/>
                </a:spcAft>
                <a:buSzPct val="25000"/>
                <a:buNone/>
              </a:pPr>
              <a:r>
                <a:rPr b="1" lang="en-US" sz="1900">
                  <a:solidFill>
                    <a:schemeClr val="lt1"/>
                  </a:solidFill>
                  <a:latin typeface="Calibri"/>
                  <a:ea typeface="Calibri"/>
                  <a:cs typeface="Calibri"/>
                  <a:sym typeface="Calibri"/>
                </a:rPr>
                <a:t>Japan</a:t>
              </a:r>
            </a:p>
          </p:txBody>
        </p:sp>
        <p:sp>
          <p:nvSpPr>
            <p:cNvPr id="345" name="Shape 345"/>
            <p:cNvSpPr/>
            <p:nvPr/>
          </p:nvSpPr>
          <p:spPr>
            <a:xfrm rot="5400000">
              <a:off x="2598371" y="178813"/>
              <a:ext cx="2460464" cy="2460464"/>
            </a:xfrm>
            <a:prstGeom prst="downArrow">
              <a:avLst>
                <a:gd fmla="val 50000" name="adj1"/>
                <a:gd fmla="val 35000" name="adj2"/>
              </a:avLst>
            </a:prstGeom>
            <a:solidFill>
              <a:schemeClr val="accent1"/>
            </a:solidFill>
            <a:ln>
              <a:noFill/>
            </a:ln>
            <a:effectLst>
              <a:outerShdw blurRad="50799"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346" name="Shape 346"/>
            <p:cNvSpPr txBox="1"/>
            <p:nvPr/>
          </p:nvSpPr>
          <p:spPr>
            <a:xfrm>
              <a:off x="3028953" y="793929"/>
              <a:ext cx="2029883" cy="1230232"/>
            </a:xfrm>
            <a:prstGeom prst="rect">
              <a:avLst/>
            </a:prstGeom>
            <a:noFill/>
            <a:ln>
              <a:noFill/>
            </a:ln>
          </p:spPr>
          <p:txBody>
            <a:bodyPr anchorCtr="0" anchor="ctr" bIns="135125" lIns="135125" rIns="135125" tIns="135125">
              <a:noAutofit/>
            </a:bodyPr>
            <a:lstStyle/>
            <a:p>
              <a:pPr indent="0" lvl="0" marL="0" marR="0" rtl="0" algn="ctr">
                <a:lnSpc>
                  <a:spcPct val="90000"/>
                </a:lnSpc>
                <a:spcBef>
                  <a:spcPts val="0"/>
                </a:spcBef>
                <a:spcAft>
                  <a:spcPts val="0"/>
                </a:spcAft>
                <a:buSzPct val="25000"/>
                <a:buNone/>
              </a:pPr>
              <a:r>
                <a:rPr b="1" lang="en-US" sz="1900">
                  <a:solidFill>
                    <a:schemeClr val="lt1"/>
                  </a:solidFill>
                  <a:latin typeface="Calibri"/>
                  <a:ea typeface="Calibri"/>
                  <a:cs typeface="Calibri"/>
                  <a:sym typeface="Calibri"/>
                </a:rPr>
                <a:t>Great Britain </a:t>
              </a:r>
            </a:p>
            <a:p>
              <a:pPr indent="0" lvl="0" marL="0" marR="0" rtl="0" algn="ctr">
                <a:lnSpc>
                  <a:spcPct val="90000"/>
                </a:lnSpc>
                <a:spcBef>
                  <a:spcPts val="665"/>
                </a:spcBef>
                <a:spcAft>
                  <a:spcPts val="0"/>
                </a:spcAft>
                <a:buSzPct val="25000"/>
                <a:buNone/>
              </a:pPr>
              <a:r>
                <a:rPr b="1" lang="en-US" sz="1900">
                  <a:solidFill>
                    <a:schemeClr val="lt1"/>
                  </a:solidFill>
                  <a:latin typeface="Calibri"/>
                  <a:ea typeface="Calibri"/>
                  <a:cs typeface="Calibri"/>
                  <a:sym typeface="Calibri"/>
                </a:rPr>
                <a:t>French</a:t>
              </a:r>
            </a:p>
            <a:p>
              <a:pPr indent="0" lvl="0" marL="0" marR="0" rtl="0" algn="ctr">
                <a:lnSpc>
                  <a:spcPct val="90000"/>
                </a:lnSpc>
                <a:spcBef>
                  <a:spcPts val="665"/>
                </a:spcBef>
                <a:spcAft>
                  <a:spcPts val="0"/>
                </a:spcAft>
                <a:buSzPct val="25000"/>
                <a:buNone/>
              </a:pPr>
              <a:r>
                <a:rPr b="1" lang="en-US" sz="1900">
                  <a:solidFill>
                    <a:schemeClr val="lt1"/>
                  </a:solidFill>
                  <a:latin typeface="Calibri"/>
                  <a:ea typeface="Calibri"/>
                  <a:cs typeface="Calibri"/>
                  <a:sym typeface="Calibri"/>
                </a:rPr>
                <a:t>Russia</a:t>
              </a:r>
            </a:p>
          </p:txBody>
        </p:sp>
      </p:grpSp>
      <p:sp>
        <p:nvSpPr>
          <p:cNvPr id="347" name="Shape 347"/>
          <p:cNvSpPr txBox="1"/>
          <p:nvPr/>
        </p:nvSpPr>
        <p:spPr>
          <a:xfrm>
            <a:off x="2348755" y="2429435"/>
            <a:ext cx="1228164" cy="430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AXIS </a:t>
            </a:r>
          </a:p>
        </p:txBody>
      </p:sp>
      <p:sp>
        <p:nvSpPr>
          <p:cNvPr id="348" name="Shape 348"/>
          <p:cNvSpPr txBox="1"/>
          <p:nvPr/>
        </p:nvSpPr>
        <p:spPr>
          <a:xfrm>
            <a:off x="5351928" y="2456327"/>
            <a:ext cx="1264023" cy="430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ALLIES</a:t>
            </a:r>
          </a:p>
        </p:txBody>
      </p:sp>
      <p:sp>
        <p:nvSpPr>
          <p:cNvPr id="349" name="Shape 349"/>
          <p:cNvSpPr txBox="1"/>
          <p:nvPr/>
        </p:nvSpPr>
        <p:spPr>
          <a:xfrm>
            <a:off x="3792071" y="1730189"/>
            <a:ext cx="1631575" cy="76944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AMERICAN</a:t>
            </a:r>
          </a:p>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NEUTRALITY </a:t>
            </a:r>
          </a:p>
        </p:txBody>
      </p:sp>
      <p:sp>
        <p:nvSpPr>
          <p:cNvPr id="350" name="Shape 350"/>
          <p:cNvSpPr txBox="1"/>
          <p:nvPr/>
        </p:nvSpPr>
        <p:spPr>
          <a:xfrm>
            <a:off x="3161943" y="4802819"/>
            <a:ext cx="2711866" cy="64633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1800">
                <a:solidFill>
                  <a:schemeClr val="dk1"/>
                </a:solidFill>
                <a:latin typeface="Calibri"/>
                <a:ea typeface="Calibri"/>
                <a:cs typeface="Calibri"/>
                <a:sym typeface="Calibri"/>
              </a:rPr>
              <a:t>“This nation will remain a neutral nation.” FDR </a:t>
            </a:r>
          </a:p>
        </p:txBody>
      </p:sp>
      <p:pic>
        <p:nvPicPr>
          <p:cNvPr descr="C:\Users\dhubbard\Desktop\s_w17_01217018.jpg" id="351" name="Shape 351"/>
          <p:cNvPicPr preferRelativeResize="0"/>
          <p:nvPr/>
        </p:nvPicPr>
        <p:blipFill rotWithShape="1">
          <a:blip r:embed="rId3">
            <a:alphaModFix/>
          </a:blip>
          <a:srcRect b="0" l="0" r="0" t="0"/>
          <a:stretch/>
        </p:blipFill>
        <p:spPr>
          <a:xfrm>
            <a:off x="688368" y="4317198"/>
            <a:ext cx="2630185" cy="1815385"/>
          </a:xfrm>
          <a:prstGeom prst="rect">
            <a:avLst/>
          </a:prstGeom>
          <a:noFill/>
          <a:ln>
            <a:noFill/>
          </a:ln>
        </p:spPr>
      </p:pic>
      <p:pic>
        <p:nvPicPr>
          <p:cNvPr descr="C:\Users\dhubbard\Desktop\article-1208754-060C3FF4000005DC-414_468x391.jpg" id="352" name="Shape 352"/>
          <p:cNvPicPr preferRelativeResize="0"/>
          <p:nvPr/>
        </p:nvPicPr>
        <p:blipFill rotWithShape="1">
          <a:blip r:embed="rId4">
            <a:alphaModFix/>
          </a:blip>
          <a:srcRect b="20292" l="2236" r="0" t="-3423"/>
          <a:stretch/>
        </p:blipFill>
        <p:spPr>
          <a:xfrm>
            <a:off x="5763801" y="4232953"/>
            <a:ext cx="2632118" cy="18698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American Neutrality</a:t>
            </a:r>
          </a:p>
        </p:txBody>
      </p:sp>
      <p:sp>
        <p:nvSpPr>
          <p:cNvPr id="358" name="Shape 358"/>
          <p:cNvSpPr txBox="1"/>
          <p:nvPr>
            <p:ph idx="1" type="body"/>
          </p:nvPr>
        </p:nvSpPr>
        <p:spPr>
          <a:xfrm>
            <a:off x="301752" y="1527048"/>
            <a:ext cx="8503920" cy="2711665"/>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Isolationism: policy emphasizing  the </a:t>
            </a:r>
            <a:r>
              <a:rPr b="0" i="0" lang="en-US" sz="2700" u="sng" cap="none" strike="noStrike">
                <a:solidFill>
                  <a:schemeClr val="dk1"/>
                </a:solidFill>
                <a:latin typeface="Georgia"/>
                <a:ea typeface="Georgia"/>
                <a:cs typeface="Georgia"/>
                <a:sym typeface="Georgia"/>
              </a:rPr>
              <a:t>avoidance of foreign affairs</a:t>
            </a:r>
            <a:r>
              <a:rPr b="0" i="0" lang="en-US" sz="2700" u="none" cap="none" strike="noStrike">
                <a:solidFill>
                  <a:schemeClr val="dk1"/>
                </a:solidFill>
                <a:latin typeface="Georgia"/>
                <a:ea typeface="Georgia"/>
                <a:cs typeface="Georgia"/>
                <a:sym typeface="Georgia"/>
              </a:rPr>
              <a:t> (alliances, commerce, etc.)</a:t>
            </a:r>
          </a:p>
          <a:p>
            <a:pPr indent="-281940" lvl="1" marL="548640" marR="0" rtl="0" algn="l">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American tradition</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Neutrality: America </a:t>
            </a:r>
            <a:r>
              <a:rPr b="0" i="0" lang="en-US" sz="2700" u="sng" cap="none" strike="noStrike">
                <a:solidFill>
                  <a:schemeClr val="dk1"/>
                </a:solidFill>
                <a:latin typeface="Georgia"/>
                <a:ea typeface="Georgia"/>
                <a:cs typeface="Georgia"/>
                <a:sym typeface="Georgia"/>
              </a:rPr>
              <a:t>wont take sides </a:t>
            </a:r>
            <a:r>
              <a:rPr b="0" i="0" lang="en-US" sz="2700" u="none" cap="none" strike="noStrike">
                <a:solidFill>
                  <a:schemeClr val="dk1"/>
                </a:solidFill>
                <a:latin typeface="Georgia"/>
                <a:ea typeface="Georgia"/>
                <a:cs typeface="Georgia"/>
                <a:sym typeface="Georgia"/>
              </a:rPr>
              <a:t>during the war.</a:t>
            </a:r>
          </a:p>
          <a:p>
            <a:pPr indent="-274320" lvl="0" marL="274320" marR="0" rtl="0" algn="ctr">
              <a:spcBef>
                <a:spcPts val="540"/>
              </a:spcBef>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Goal: Stay out of the War!! </a:t>
            </a:r>
          </a:p>
        </p:txBody>
      </p:sp>
      <p:pic>
        <p:nvPicPr>
          <p:cNvPr descr="http://images.fineartamerica.com/images-medium-large/us-isolationism-1940s-granger.jpg" id="359" name="Shape 359"/>
          <p:cNvPicPr preferRelativeResize="0"/>
          <p:nvPr/>
        </p:nvPicPr>
        <p:blipFill rotWithShape="1">
          <a:blip r:embed="rId3">
            <a:alphaModFix/>
          </a:blip>
          <a:srcRect b="0" l="0" r="0" t="0"/>
          <a:stretch/>
        </p:blipFill>
        <p:spPr>
          <a:xfrm>
            <a:off x="3360248" y="4016769"/>
            <a:ext cx="2331251" cy="23061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American Neutrality</a:t>
            </a:r>
          </a:p>
        </p:txBody>
      </p:sp>
      <p:sp>
        <p:nvSpPr>
          <p:cNvPr id="365" name="Shape 365"/>
          <p:cNvSpPr txBox="1"/>
          <p:nvPr>
            <p:ph idx="1" type="body"/>
          </p:nvPr>
        </p:nvSpPr>
        <p:spPr>
          <a:xfrm>
            <a:off x="2148481" y="1622612"/>
            <a:ext cx="4817095" cy="4401669"/>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84676"/>
              <a:buFont typeface="Noto Sans Symbols"/>
              <a:buChar char="●"/>
            </a:pPr>
            <a:r>
              <a:rPr b="1" i="0" lang="en-US" sz="2092" u="none" cap="none" strike="noStrike">
                <a:solidFill>
                  <a:schemeClr val="accent1"/>
                </a:solidFill>
                <a:latin typeface="Georgia"/>
                <a:ea typeface="Georgia"/>
                <a:cs typeface="Georgia"/>
                <a:sym typeface="Georgia"/>
              </a:rPr>
              <a:t>1935: Neutrality Act: </a:t>
            </a:r>
            <a:r>
              <a:rPr b="0" i="0" lang="en-US" sz="2092" u="none" cap="none" strike="noStrike">
                <a:solidFill>
                  <a:schemeClr val="dk1"/>
                </a:solidFill>
                <a:latin typeface="Georgia"/>
                <a:ea typeface="Georgia"/>
                <a:cs typeface="Georgia"/>
                <a:sym typeface="Georgia"/>
              </a:rPr>
              <a:t>Will not s</a:t>
            </a:r>
            <a:r>
              <a:rPr lang="en-US" sz="2092"/>
              <a:t>ell</a:t>
            </a:r>
            <a:r>
              <a:rPr b="0" i="0" lang="en-US" sz="2092" u="none" cap="none" strike="noStrike">
                <a:solidFill>
                  <a:schemeClr val="dk1"/>
                </a:solidFill>
                <a:latin typeface="Georgia"/>
                <a:ea typeface="Georgia"/>
                <a:cs typeface="Georgia"/>
                <a:sym typeface="Georgia"/>
              </a:rPr>
              <a:t> arms to warring nations.</a:t>
            </a:r>
          </a:p>
          <a:p>
            <a:pPr indent="-274320" lvl="0" marL="274320" marR="0" rtl="0" algn="l">
              <a:lnSpc>
                <a:spcPct val="80000"/>
              </a:lnSpc>
              <a:spcBef>
                <a:spcPts val="418"/>
              </a:spcBef>
              <a:spcAft>
                <a:spcPts val="0"/>
              </a:spcAft>
              <a:buClr>
                <a:schemeClr val="accent1"/>
              </a:buClr>
              <a:buSzPct val="84676"/>
              <a:buFont typeface="Noto Sans Symbols"/>
              <a:buChar char="●"/>
            </a:pPr>
            <a:r>
              <a:rPr b="1" i="0" lang="en-US" sz="2092" u="none" cap="none" strike="noStrike">
                <a:solidFill>
                  <a:schemeClr val="accent1"/>
                </a:solidFill>
                <a:latin typeface="Georgia"/>
                <a:ea typeface="Georgia"/>
                <a:cs typeface="Georgia"/>
                <a:sym typeface="Georgia"/>
              </a:rPr>
              <a:t>1937: Panay: </a:t>
            </a:r>
            <a:r>
              <a:rPr b="0" i="0" lang="en-US" sz="2092" u="none" cap="none" strike="noStrike">
                <a:solidFill>
                  <a:schemeClr val="dk1"/>
                </a:solidFill>
                <a:latin typeface="Georgia"/>
                <a:ea typeface="Georgia"/>
                <a:cs typeface="Georgia"/>
                <a:sym typeface="Georgia"/>
              </a:rPr>
              <a:t>Japanese sink American gunboat in China. Japanese claim event was accidental. U.S. takes no action.</a:t>
            </a:r>
          </a:p>
          <a:p>
            <a:pPr indent="-274320" lvl="0" marL="274320" marR="0" rtl="0" algn="l">
              <a:lnSpc>
                <a:spcPct val="80000"/>
              </a:lnSpc>
              <a:spcBef>
                <a:spcPts val="418"/>
              </a:spcBef>
              <a:spcAft>
                <a:spcPts val="0"/>
              </a:spcAft>
              <a:buClr>
                <a:schemeClr val="accent1"/>
              </a:buClr>
              <a:buSzPct val="84676"/>
              <a:buFont typeface="Noto Sans Symbols"/>
              <a:buChar char="●"/>
            </a:pPr>
            <a:r>
              <a:rPr b="0" i="0" lang="en-US" sz="2092" u="none" cap="none" strike="noStrike">
                <a:solidFill>
                  <a:schemeClr val="dk1"/>
                </a:solidFill>
                <a:latin typeface="Georgia"/>
                <a:ea typeface="Georgia"/>
                <a:cs typeface="Georgia"/>
                <a:sym typeface="Georgia"/>
              </a:rPr>
              <a:t> </a:t>
            </a:r>
            <a:r>
              <a:rPr b="1" i="0" lang="en-US" sz="2092" u="none" cap="none" strike="noStrike">
                <a:solidFill>
                  <a:schemeClr val="accent1"/>
                </a:solidFill>
                <a:latin typeface="Georgia"/>
                <a:ea typeface="Georgia"/>
                <a:cs typeface="Georgia"/>
                <a:sym typeface="Georgia"/>
              </a:rPr>
              <a:t>1939: Cash and Carry</a:t>
            </a:r>
            <a:r>
              <a:rPr b="0" i="0" lang="en-US" sz="2092" u="none" cap="none" strike="noStrike">
                <a:solidFill>
                  <a:schemeClr val="dk1"/>
                </a:solidFill>
                <a:latin typeface="Georgia"/>
                <a:ea typeface="Georgia"/>
                <a:cs typeface="Georgia"/>
                <a:sym typeface="Georgia"/>
              </a:rPr>
              <a:t>: Allows warring nations to buy arms from the U.S. with cash</a:t>
            </a:r>
            <a:r>
              <a:rPr lang="en-US" sz="2092"/>
              <a:t>, but they m</a:t>
            </a:r>
            <a:r>
              <a:rPr b="0" i="0" lang="en-US" sz="2092" u="none" cap="none" strike="noStrike">
                <a:solidFill>
                  <a:schemeClr val="dk1"/>
                </a:solidFill>
                <a:latin typeface="Georgia"/>
                <a:ea typeface="Georgia"/>
                <a:cs typeface="Georgia"/>
                <a:sym typeface="Georgia"/>
              </a:rPr>
              <a:t>ust provide their own transport. </a:t>
            </a:r>
          </a:p>
          <a:p>
            <a:pPr indent="-274320" lvl="0" marL="274320" marR="0" rtl="0" algn="l">
              <a:lnSpc>
                <a:spcPct val="80000"/>
              </a:lnSpc>
              <a:spcBef>
                <a:spcPts val="418"/>
              </a:spcBef>
              <a:spcAft>
                <a:spcPts val="0"/>
              </a:spcAft>
              <a:buClr>
                <a:schemeClr val="accent1"/>
              </a:buClr>
              <a:buSzPct val="84676"/>
              <a:buFont typeface="Noto Sans Symbols"/>
              <a:buChar char="●"/>
            </a:pPr>
            <a:r>
              <a:rPr b="1" i="0" lang="en-US" sz="2092" u="none" cap="none" strike="noStrike">
                <a:solidFill>
                  <a:schemeClr val="accent1"/>
                </a:solidFill>
                <a:latin typeface="Georgia"/>
                <a:ea typeface="Georgia"/>
                <a:cs typeface="Georgia"/>
                <a:sym typeface="Georgia"/>
              </a:rPr>
              <a:t>1940: Draft: </a:t>
            </a:r>
            <a:r>
              <a:rPr b="0" i="0" lang="en-US" sz="2092" u="none" cap="none" strike="noStrike">
                <a:solidFill>
                  <a:schemeClr val="dk1"/>
                </a:solidFill>
                <a:latin typeface="Georgia"/>
                <a:ea typeface="Georgia"/>
                <a:cs typeface="Georgia"/>
                <a:sym typeface="Georgia"/>
              </a:rPr>
              <a:t>First peacetime draft in U.S. History.</a:t>
            </a:r>
          </a:p>
          <a:p>
            <a:pPr indent="-274320" lvl="0" marL="274320" marR="0" rtl="0" algn="l">
              <a:lnSpc>
                <a:spcPct val="80000"/>
              </a:lnSpc>
              <a:spcBef>
                <a:spcPts val="418"/>
              </a:spcBef>
              <a:spcAft>
                <a:spcPts val="0"/>
              </a:spcAft>
              <a:buClr>
                <a:schemeClr val="accent1"/>
              </a:buClr>
              <a:buSzPct val="84676"/>
              <a:buFont typeface="Noto Sans Symbols"/>
              <a:buChar char="●"/>
            </a:pPr>
            <a:r>
              <a:rPr b="1" i="0" lang="en-US" sz="2092" u="none" cap="none" strike="noStrike">
                <a:solidFill>
                  <a:schemeClr val="accent1"/>
                </a:solidFill>
                <a:latin typeface="Georgia"/>
                <a:ea typeface="Georgia"/>
                <a:cs typeface="Georgia"/>
                <a:sym typeface="Georgia"/>
              </a:rPr>
              <a:t>1940: Lend-Lease: </a:t>
            </a:r>
            <a:r>
              <a:rPr b="0" i="0" lang="en-US" sz="2092" u="none" cap="none" strike="noStrike">
                <a:solidFill>
                  <a:schemeClr val="dk1"/>
                </a:solidFill>
                <a:latin typeface="Georgia"/>
                <a:ea typeface="Georgia"/>
                <a:cs typeface="Georgia"/>
                <a:sym typeface="Georgia"/>
              </a:rPr>
              <a:t>s</a:t>
            </a:r>
            <a:r>
              <a:rPr lang="en-US" sz="2092"/>
              <a:t>ell</a:t>
            </a:r>
            <a:r>
              <a:rPr b="0" i="0" lang="en-US" sz="2092" u="none" cap="none" strike="noStrike">
                <a:solidFill>
                  <a:schemeClr val="dk1"/>
                </a:solidFill>
                <a:latin typeface="Georgia"/>
                <a:ea typeface="Georgia"/>
                <a:cs typeface="Georgia"/>
                <a:sym typeface="Georgia"/>
              </a:rPr>
              <a:t> and lend weapons and arms to Great Britain.</a:t>
            </a:r>
          </a:p>
          <a:p>
            <a:pPr indent="-274320" lvl="0" marL="274320" marR="0" rtl="0" algn="l">
              <a:lnSpc>
                <a:spcPct val="80000"/>
              </a:lnSpc>
              <a:spcBef>
                <a:spcPts val="418"/>
              </a:spcBef>
              <a:buClr>
                <a:schemeClr val="accent1"/>
              </a:buClr>
              <a:buSzPct val="84676"/>
              <a:buFont typeface="Noto Sans Symbols"/>
              <a:buNone/>
            </a:pPr>
            <a:r>
              <a:t/>
            </a:r>
            <a:endParaRPr b="0" i="0" sz="2092" u="none" cap="none" strike="noStrike">
              <a:solidFill>
                <a:schemeClr val="dk1"/>
              </a:solidFill>
              <a:latin typeface="Georgia"/>
              <a:ea typeface="Georgia"/>
              <a:cs typeface="Georgia"/>
              <a:sym typeface="Georgia"/>
            </a:endParaRPr>
          </a:p>
        </p:txBody>
      </p:sp>
      <p:sp>
        <p:nvSpPr>
          <p:cNvPr id="366" name="Shape 366"/>
          <p:cNvSpPr/>
          <p:nvPr/>
        </p:nvSpPr>
        <p:spPr>
          <a:xfrm>
            <a:off x="493058" y="1676400"/>
            <a:ext cx="1739153" cy="4428564"/>
          </a:xfrm>
          <a:prstGeom prst="downArrow">
            <a:avLst>
              <a:gd fmla="val 50000" name="adj1"/>
              <a:gd fmla="val 50000" name="adj2"/>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367" name="Shape 367"/>
          <p:cNvSpPr/>
          <p:nvPr/>
        </p:nvSpPr>
        <p:spPr>
          <a:xfrm>
            <a:off x="6858000" y="1595716"/>
            <a:ext cx="1739153" cy="4428564"/>
          </a:xfrm>
          <a:prstGeom prst="downArrow">
            <a:avLst>
              <a:gd fmla="val 50000" name="adj1"/>
              <a:gd fmla="val 50000" name="adj2"/>
            </a:avLst>
          </a:prstGeom>
          <a:solidFill>
            <a:schemeClr val="accent1"/>
          </a:solidFill>
          <a:ln cap="flat" cmpd="sng" w="11425">
            <a:solidFill>
              <a:srgbClr val="984835"/>
            </a:solidFill>
            <a:prstDash val="dash"/>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
        <p:nvSpPr>
          <p:cNvPr id="368" name="Shape 368"/>
          <p:cNvSpPr txBox="1"/>
          <p:nvPr/>
        </p:nvSpPr>
        <p:spPr>
          <a:xfrm>
            <a:off x="814952" y="1700614"/>
            <a:ext cx="1142035" cy="430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Isolated</a:t>
            </a:r>
          </a:p>
        </p:txBody>
      </p:sp>
      <p:sp>
        <p:nvSpPr>
          <p:cNvPr id="369" name="Shape 369"/>
          <p:cNvSpPr txBox="1"/>
          <p:nvPr/>
        </p:nvSpPr>
        <p:spPr>
          <a:xfrm>
            <a:off x="753035" y="5289176"/>
            <a:ext cx="1210236" cy="430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Involved</a:t>
            </a:r>
          </a:p>
        </p:txBody>
      </p:sp>
      <p:sp>
        <p:nvSpPr>
          <p:cNvPr id="370" name="Shape 370"/>
          <p:cNvSpPr txBox="1"/>
          <p:nvPr/>
        </p:nvSpPr>
        <p:spPr>
          <a:xfrm>
            <a:off x="7180729" y="1649506"/>
            <a:ext cx="1102658" cy="430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Neutral</a:t>
            </a:r>
          </a:p>
        </p:txBody>
      </p:sp>
      <p:sp>
        <p:nvSpPr>
          <p:cNvPr id="371" name="Shape 371"/>
          <p:cNvSpPr txBox="1"/>
          <p:nvPr/>
        </p:nvSpPr>
        <p:spPr>
          <a:xfrm>
            <a:off x="7207624" y="5127810"/>
            <a:ext cx="1102658" cy="430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dk1"/>
                </a:solidFill>
                <a:latin typeface="Calibri"/>
                <a:ea typeface="Calibri"/>
                <a:cs typeface="Calibri"/>
                <a:sym typeface="Calibri"/>
              </a:rPr>
              <a:t>Allies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December 7</a:t>
            </a:r>
            <a:r>
              <a:rPr b="0" baseline="30000" i="0" lang="en-US" sz="3300" u="none" cap="none" strike="noStrike">
                <a:solidFill>
                  <a:srgbClr val="7A9798"/>
                </a:solidFill>
                <a:latin typeface="Georgia"/>
                <a:ea typeface="Georgia"/>
                <a:cs typeface="Georgia"/>
                <a:sym typeface="Georgia"/>
              </a:rPr>
              <a:t>th</a:t>
            </a:r>
            <a:r>
              <a:rPr b="0" i="0" lang="en-US" sz="3300" u="none" cap="none" strike="noStrike">
                <a:solidFill>
                  <a:srgbClr val="7A9798"/>
                </a:solidFill>
                <a:latin typeface="Georgia"/>
                <a:ea typeface="Georgia"/>
                <a:cs typeface="Georgia"/>
                <a:sym typeface="Georgia"/>
              </a:rPr>
              <a:t> 1941: Pearl Harbor</a:t>
            </a:r>
          </a:p>
        </p:txBody>
      </p:sp>
      <p:pic>
        <p:nvPicPr>
          <p:cNvPr descr="http://www.history.navy.mil/photos/images/h86000/h86118.jpg" id="377" name="Shape 377"/>
          <p:cNvPicPr preferRelativeResize="0"/>
          <p:nvPr/>
        </p:nvPicPr>
        <p:blipFill rotWithShape="1">
          <a:blip r:embed="rId3">
            <a:alphaModFix/>
          </a:blip>
          <a:srcRect b="2513" l="0" r="0" t="4709"/>
          <a:stretch/>
        </p:blipFill>
        <p:spPr>
          <a:xfrm>
            <a:off x="2487463" y="1651816"/>
            <a:ext cx="4244640" cy="3223806"/>
          </a:xfrm>
          <a:prstGeom prst="rect">
            <a:avLst/>
          </a:prstGeom>
          <a:noFill/>
          <a:ln>
            <a:noFill/>
          </a:ln>
        </p:spPr>
      </p:pic>
      <p:pic>
        <p:nvPicPr>
          <p:cNvPr id="378" name="Shape 378"/>
          <p:cNvPicPr preferRelativeResize="0"/>
          <p:nvPr/>
        </p:nvPicPr>
        <p:blipFill rotWithShape="1">
          <a:blip r:embed="rId4">
            <a:alphaModFix/>
          </a:blip>
          <a:srcRect b="0" l="0" r="0" t="0"/>
          <a:stretch/>
        </p:blipFill>
        <p:spPr>
          <a:xfrm>
            <a:off x="4452730" y="5121285"/>
            <a:ext cx="609599" cy="609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ctrTitle"/>
          </p:nvPr>
        </p:nvSpPr>
        <p:spPr>
          <a:xfrm>
            <a:off x="685800" y="381000"/>
            <a:ext cx="7772400" cy="1752600"/>
          </a:xfrm>
          <a:prstGeom prst="rect">
            <a:avLst/>
          </a:prstGeom>
          <a:noFill/>
          <a:ln>
            <a:noFill/>
          </a:ln>
        </p:spPr>
        <p:txBody>
          <a:bodyPr anchorCtr="0" anchor="b" bIns="45700" lIns="91425" rIns="91425" tIns="45700">
            <a:noAutofit/>
          </a:bodyPr>
          <a:lstStyle/>
          <a:p>
            <a:pPr indent="0" lvl="0" marL="0" marR="0" rtl="0" algn="ctr">
              <a:spcBef>
                <a:spcPts val="0"/>
              </a:spcBef>
              <a:buClr>
                <a:schemeClr val="accent1"/>
              </a:buClr>
              <a:buSzPct val="25000"/>
              <a:buFont typeface="Georgia"/>
              <a:buNone/>
            </a:pPr>
            <a:r>
              <a:rPr b="0" i="0" lang="en-US" sz="4200" u="none" cap="none" strike="noStrike">
                <a:solidFill>
                  <a:schemeClr val="accent1"/>
                </a:solidFill>
                <a:latin typeface="Georgia"/>
                <a:ea typeface="Georgia"/>
                <a:cs typeface="Georgia"/>
                <a:sym typeface="Georgia"/>
              </a:rPr>
              <a:t>American Neutrality</a:t>
            </a:r>
          </a:p>
        </p:txBody>
      </p:sp>
      <p:pic>
        <p:nvPicPr>
          <p:cNvPr descr="http://www.google.com/url?source=imglanding&amp;ct=img&amp;q=http://0.tqn.com/d/history1900s/1/0/s/I/fdr96.gif&amp;sa=X&amp;ei=UyjLUJXnFeXoiALDzYH4Cg&amp;ved=0CAsQ8wc&amp;usg=AFQjCNFfvsIN8zF_dTMQXly-mxEh_a5YIw" id="268" name="Shape 268"/>
          <p:cNvPicPr preferRelativeResize="0"/>
          <p:nvPr/>
        </p:nvPicPr>
        <p:blipFill rotWithShape="1">
          <a:blip r:embed="rId3">
            <a:alphaModFix/>
          </a:blip>
          <a:srcRect b="0" l="0" r="0" t="0"/>
          <a:stretch/>
        </p:blipFill>
        <p:spPr>
          <a:xfrm>
            <a:off x="2047164" y="2614966"/>
            <a:ext cx="4856080" cy="37958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German Blitzkrieg</a:t>
            </a:r>
          </a:p>
        </p:txBody>
      </p:sp>
      <p:sp>
        <p:nvSpPr>
          <p:cNvPr id="274" name="Shape 274"/>
          <p:cNvSpPr txBox="1"/>
          <p:nvPr>
            <p:ph idx="1" type="body"/>
          </p:nvPr>
        </p:nvSpPr>
        <p:spPr>
          <a:xfrm>
            <a:off x="182163" y="1449709"/>
            <a:ext cx="8653989" cy="344983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ans Symbols"/>
              <a:buNone/>
            </a:pPr>
            <a:r>
              <a:rPr b="1" i="0" lang="en-US" sz="2700" u="none" cap="none" strike="noStrike">
                <a:solidFill>
                  <a:schemeClr val="dk1"/>
                </a:solidFill>
                <a:latin typeface="Georgia"/>
                <a:ea typeface="Georgia"/>
                <a:cs typeface="Georgia"/>
                <a:sym typeface="Georgia"/>
              </a:rPr>
              <a:t>Blitzkrieg “Lightning War”</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Mechanized Warfare- Tanks, artillery, vehicles rapidly strike and push forward</a:t>
            </a:r>
          </a:p>
          <a:p>
            <a:pPr indent="-274320" lvl="0" marL="274320" marR="0" rtl="0" algn="l">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Offensive War (Break stalemate)</a:t>
            </a:r>
          </a:p>
          <a:p>
            <a:pPr indent="-281940" lvl="1" marL="548640" marR="0" rtl="0" algn="l">
              <a:spcBef>
                <a:spcPts val="440"/>
              </a:spcBef>
              <a:buClr>
                <a:schemeClr val="accent2"/>
              </a:buClr>
              <a:buSzPct val="70000"/>
              <a:buFont typeface="Noto Sans Symbols"/>
              <a:buNone/>
            </a:pPr>
            <a:r>
              <a:t/>
            </a:r>
            <a:endParaRPr b="0" i="0" sz="2200" u="none" cap="none" strike="noStrike">
              <a:solidFill>
                <a:schemeClr val="dk2"/>
              </a:solidFill>
              <a:latin typeface="Georgia"/>
              <a:ea typeface="Georgia"/>
              <a:cs typeface="Georgia"/>
              <a:sym typeface="Georgia"/>
            </a:endParaRPr>
          </a:p>
        </p:txBody>
      </p:sp>
      <p:pic>
        <p:nvPicPr>
          <p:cNvPr id="275" name="Shape 275"/>
          <p:cNvPicPr preferRelativeResize="0"/>
          <p:nvPr/>
        </p:nvPicPr>
        <p:blipFill rotWithShape="1">
          <a:blip r:embed="rId3">
            <a:alphaModFix/>
          </a:blip>
          <a:srcRect b="0" l="0" r="0" t="0"/>
          <a:stretch/>
        </p:blipFill>
        <p:spPr>
          <a:xfrm>
            <a:off x="4339989" y="3428167"/>
            <a:ext cx="4496164" cy="3114616"/>
          </a:xfrm>
          <a:prstGeom prst="rect">
            <a:avLst/>
          </a:prstGeom>
          <a:noFill/>
          <a:ln>
            <a:noFill/>
          </a:ln>
        </p:spPr>
      </p:pic>
      <p:pic>
        <p:nvPicPr>
          <p:cNvPr id="276" name="Shape 276"/>
          <p:cNvPicPr preferRelativeResize="0"/>
          <p:nvPr/>
        </p:nvPicPr>
        <p:blipFill rotWithShape="1">
          <a:blip r:embed="rId4">
            <a:alphaModFix/>
          </a:blip>
          <a:srcRect b="0" l="0" r="0" t="0"/>
          <a:stretch/>
        </p:blipFill>
        <p:spPr>
          <a:xfrm>
            <a:off x="301752" y="3715425"/>
            <a:ext cx="3958062" cy="23682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German Blitzkrieg</a:t>
            </a:r>
          </a:p>
        </p:txBody>
      </p:sp>
      <p:sp>
        <p:nvSpPr>
          <p:cNvPr id="282" name="Shape 282"/>
          <p:cNvSpPr txBox="1"/>
          <p:nvPr>
            <p:ph idx="1" type="body"/>
          </p:nvPr>
        </p:nvSpPr>
        <p:spPr>
          <a:xfrm>
            <a:off x="182161" y="1449709"/>
            <a:ext cx="8653989" cy="3449836"/>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German troops took Poland in less than a month.</a:t>
            </a:r>
          </a:p>
          <a:p>
            <a:pPr indent="-274320" lvl="0" marL="274320" marR="0" rtl="0" algn="l">
              <a:lnSpc>
                <a:spcPct val="90000"/>
              </a:lnSpc>
              <a:spcBef>
                <a:spcPts val="54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1940- Germany takes Denmark, Norway, Belgium, and the Netherlands.</a:t>
            </a:r>
          </a:p>
          <a:p>
            <a:pPr indent="0" lvl="0" marL="0" marR="0" rtl="0" algn="l">
              <a:spcBef>
                <a:spcPts val="540"/>
              </a:spcBef>
              <a:buClr>
                <a:schemeClr val="accent1"/>
              </a:buClr>
              <a:buSzPct val="25000"/>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283" name="Shape 283"/>
          <p:cNvPicPr preferRelativeResize="0"/>
          <p:nvPr/>
        </p:nvPicPr>
        <p:blipFill rotWithShape="1">
          <a:blip r:embed="rId3">
            <a:alphaModFix/>
          </a:blip>
          <a:srcRect b="0" l="0" r="0" t="0"/>
          <a:stretch/>
        </p:blipFill>
        <p:spPr>
          <a:xfrm rot="212801">
            <a:off x="3976462" y="2470245"/>
            <a:ext cx="4864651" cy="3856532"/>
          </a:xfrm>
          <a:prstGeom prst="rect">
            <a:avLst/>
          </a:prstGeom>
          <a:noFill/>
          <a:ln>
            <a:noFill/>
          </a:ln>
        </p:spPr>
      </p:pic>
      <p:pic>
        <p:nvPicPr>
          <p:cNvPr id="284" name="Shape 284"/>
          <p:cNvPicPr preferRelativeResize="0"/>
          <p:nvPr/>
        </p:nvPicPr>
        <p:blipFill rotWithShape="1">
          <a:blip r:embed="rId4">
            <a:alphaModFix/>
          </a:blip>
          <a:srcRect b="5356" l="0" r="0" t="0"/>
          <a:stretch/>
        </p:blipFill>
        <p:spPr>
          <a:xfrm>
            <a:off x="301752" y="3361569"/>
            <a:ext cx="4188360" cy="26707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Fall of France</a:t>
            </a:r>
          </a:p>
        </p:txBody>
      </p:sp>
      <p:sp>
        <p:nvSpPr>
          <p:cNvPr id="290" name="Shape 290"/>
          <p:cNvSpPr txBox="1"/>
          <p:nvPr>
            <p:ph idx="1" type="body"/>
          </p:nvPr>
        </p:nvSpPr>
        <p:spPr>
          <a:xfrm>
            <a:off x="182161" y="1449709"/>
            <a:ext cx="8653989" cy="3449836"/>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Germans came through Belgium to attack France</a:t>
            </a:r>
          </a:p>
          <a:p>
            <a:pPr indent="-274320" lvl="0" marL="274320" marR="0" rtl="0" algn="l">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British and French troops barely escape</a:t>
            </a:r>
          </a:p>
          <a:p>
            <a:pPr indent="-274320" lvl="0" marL="274320" marR="0" rtl="0" algn="l">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Italy joins on the side of Germany and invades France from the South</a:t>
            </a:r>
          </a:p>
          <a:p>
            <a:pPr indent="-274320" lvl="0" marL="274320" marR="0" rtl="0" algn="l">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France was quickly overtaken</a:t>
            </a:r>
          </a:p>
          <a:p>
            <a:pPr indent="0" lvl="0" marL="0" marR="0" rtl="0" algn="l">
              <a:spcBef>
                <a:spcPts val="540"/>
              </a:spcBef>
              <a:buClr>
                <a:schemeClr val="accent1"/>
              </a:buClr>
              <a:buSzPct val="25000"/>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291" name="Shape 291"/>
          <p:cNvPicPr preferRelativeResize="0"/>
          <p:nvPr/>
        </p:nvPicPr>
        <p:blipFill rotWithShape="1">
          <a:blip r:embed="rId3">
            <a:alphaModFix/>
          </a:blip>
          <a:srcRect b="0" l="0" r="0" t="0"/>
          <a:stretch/>
        </p:blipFill>
        <p:spPr>
          <a:xfrm>
            <a:off x="4339987" y="3529985"/>
            <a:ext cx="4496163" cy="3146093"/>
          </a:xfrm>
          <a:prstGeom prst="rect">
            <a:avLst/>
          </a:prstGeom>
          <a:noFill/>
          <a:ln>
            <a:noFill/>
          </a:ln>
        </p:spPr>
      </p:pic>
      <p:pic>
        <p:nvPicPr>
          <p:cNvPr id="292" name="Shape 292"/>
          <p:cNvPicPr preferRelativeResize="0"/>
          <p:nvPr/>
        </p:nvPicPr>
        <p:blipFill rotWithShape="1">
          <a:blip r:embed="rId4">
            <a:alphaModFix/>
          </a:blip>
          <a:srcRect b="0" l="0" r="0" t="0"/>
          <a:stretch/>
        </p:blipFill>
        <p:spPr>
          <a:xfrm>
            <a:off x="301752" y="3650639"/>
            <a:ext cx="2710559" cy="21371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301752" y="228600"/>
            <a:ext cx="8534400" cy="759000"/>
          </a:xfrm>
          <a:prstGeom prst="rect">
            <a:avLst/>
          </a:prstGeom>
        </p:spPr>
        <p:txBody>
          <a:bodyPr anchorCtr="0" anchor="b" bIns="91425" lIns="91425" rIns="91425" tIns="91425">
            <a:noAutofit/>
          </a:bodyPr>
          <a:lstStyle/>
          <a:p>
            <a:pPr lvl="0">
              <a:spcBef>
                <a:spcPts val="0"/>
              </a:spcBef>
              <a:buNone/>
            </a:pPr>
            <a:r>
              <a:rPr lang="en-US"/>
              <a:t>What happened to France?</a:t>
            </a:r>
          </a:p>
        </p:txBody>
      </p:sp>
      <p:sp>
        <p:nvSpPr>
          <p:cNvPr id="299" name="Shape 299"/>
          <p:cNvSpPr txBox="1"/>
          <p:nvPr>
            <p:ph idx="1" type="body"/>
          </p:nvPr>
        </p:nvSpPr>
        <p:spPr>
          <a:xfrm>
            <a:off x="301752" y="1527048"/>
            <a:ext cx="8503800" cy="4572000"/>
          </a:xfrm>
          <a:prstGeom prst="rect">
            <a:avLst/>
          </a:prstGeom>
        </p:spPr>
        <p:txBody>
          <a:bodyPr anchorCtr="0" anchor="t" bIns="91425" lIns="91425" rIns="91425" tIns="91425">
            <a:noAutofit/>
          </a:bodyPr>
          <a:lstStyle/>
          <a:p>
            <a:pPr indent="-228600" lvl="0" marL="457200" rtl="0">
              <a:spcBef>
                <a:spcPts val="0"/>
              </a:spcBef>
            </a:pPr>
            <a:r>
              <a:rPr lang="en-US"/>
              <a:t>Nazi Germany occupied Northern France</a:t>
            </a:r>
          </a:p>
          <a:p>
            <a:pPr indent="-228600" lvl="0" marL="457200" rtl="0">
              <a:spcBef>
                <a:spcPts val="0"/>
              </a:spcBef>
            </a:pPr>
            <a:r>
              <a:rPr lang="en-US"/>
              <a:t>Germany established a puppet government in southern France, in a town called </a:t>
            </a:r>
            <a:r>
              <a:rPr b="1" lang="en-US"/>
              <a:t>Vichy</a:t>
            </a:r>
          </a:p>
          <a:p>
            <a:pPr indent="-228600" lvl="0" marL="457200">
              <a:spcBef>
                <a:spcPts val="0"/>
              </a:spcBef>
            </a:pPr>
            <a:r>
              <a:rPr b="1" lang="en-US"/>
              <a:t>The French Resistance</a:t>
            </a:r>
            <a:r>
              <a:rPr lang="en-US"/>
              <a:t> led by Charles de Gaulle continued to oppose Germany.  It operated in exile in London.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German Expansion 1940</a:t>
            </a:r>
          </a:p>
        </p:txBody>
      </p:sp>
      <p:pic>
        <p:nvPicPr>
          <p:cNvPr id="305" name="Shape 305"/>
          <p:cNvPicPr preferRelativeResize="0"/>
          <p:nvPr/>
        </p:nvPicPr>
        <p:blipFill rotWithShape="1">
          <a:blip r:embed="rId3">
            <a:alphaModFix/>
          </a:blip>
          <a:srcRect b="0" l="0" r="0" t="0"/>
          <a:stretch/>
        </p:blipFill>
        <p:spPr>
          <a:xfrm>
            <a:off x="456039" y="1587708"/>
            <a:ext cx="8225824" cy="49581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Battle of Britain: August 1940</a:t>
            </a:r>
          </a:p>
        </p:txBody>
      </p:sp>
      <p:sp>
        <p:nvSpPr>
          <p:cNvPr id="311" name="Shape 311"/>
          <p:cNvSpPr txBox="1"/>
          <p:nvPr/>
        </p:nvSpPr>
        <p:spPr>
          <a:xfrm>
            <a:off x="457200" y="1774825"/>
            <a:ext cx="8229600" cy="4625975"/>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85000"/>
              <a:buFont typeface="Noto Sans Symbols"/>
              <a:buChar char="●"/>
            </a:pPr>
            <a:r>
              <a:rPr b="1" lang="en-US" sz="2700">
                <a:solidFill>
                  <a:schemeClr val="dk1"/>
                </a:solidFill>
                <a:latin typeface="Georgia"/>
                <a:ea typeface="Georgia"/>
                <a:cs typeface="Georgia"/>
                <a:sym typeface="Georgia"/>
              </a:rPr>
              <a:t>German Luftwaffe v. British Royal Air Force</a:t>
            </a:r>
          </a:p>
          <a:p>
            <a:pPr indent="-274320" lvl="0" marL="274320" marR="0" rtl="0" algn="l">
              <a:lnSpc>
                <a:spcPct val="90000"/>
              </a:lnSpc>
              <a:spcBef>
                <a:spcPts val="540"/>
              </a:spcBef>
              <a:spcAft>
                <a:spcPts val="0"/>
              </a:spcAft>
              <a:buClr>
                <a:schemeClr val="accent1"/>
              </a:buClr>
              <a:buSzPct val="85000"/>
              <a:buFont typeface="Noto Sans Symbols"/>
              <a:buChar char="●"/>
            </a:pPr>
            <a:r>
              <a:rPr b="1" lang="en-US" sz="2700">
                <a:solidFill>
                  <a:schemeClr val="dk1"/>
                </a:solidFill>
                <a:latin typeface="Georgia"/>
                <a:ea typeface="Georgia"/>
                <a:cs typeface="Georgia"/>
                <a:sym typeface="Georgia"/>
              </a:rPr>
              <a:t>Dropping bombs on human populations</a:t>
            </a:r>
          </a:p>
          <a:p>
            <a:pPr indent="-274320" lvl="0" marL="274320" marR="0" rtl="0" algn="l">
              <a:lnSpc>
                <a:spcPct val="90000"/>
              </a:lnSpc>
              <a:spcBef>
                <a:spcPts val="540"/>
              </a:spcBef>
              <a:spcAft>
                <a:spcPts val="0"/>
              </a:spcAft>
              <a:buClr>
                <a:schemeClr val="accent1"/>
              </a:buClr>
              <a:buSzPct val="85000"/>
              <a:buFont typeface="Noto Sans Symbols"/>
              <a:buChar char="●"/>
            </a:pPr>
            <a:r>
              <a:rPr b="0" lang="en-US" sz="2700">
                <a:solidFill>
                  <a:schemeClr val="dk1"/>
                </a:solidFill>
                <a:latin typeface="Georgia"/>
                <a:ea typeface="Georgia"/>
                <a:cs typeface="Georgia"/>
                <a:sym typeface="Georgia"/>
              </a:rPr>
              <a:t>Hitler tried to use the </a:t>
            </a:r>
            <a:r>
              <a:rPr b="0" i="1" lang="en-US" sz="2700">
                <a:solidFill>
                  <a:schemeClr val="dk1"/>
                </a:solidFill>
                <a:latin typeface="Georgia"/>
                <a:ea typeface="Georgia"/>
                <a:cs typeface="Georgia"/>
                <a:sym typeface="Georgia"/>
              </a:rPr>
              <a:t>Luftwaffe</a:t>
            </a:r>
            <a:r>
              <a:rPr b="0" lang="en-US" sz="2700">
                <a:solidFill>
                  <a:schemeClr val="dk1"/>
                </a:solidFill>
                <a:latin typeface="Georgia"/>
                <a:ea typeface="Georgia"/>
                <a:cs typeface="Georgia"/>
                <a:sym typeface="Georgia"/>
              </a:rPr>
              <a:t> (Air Force) to destroy Britain’s ability to resist.</a:t>
            </a:r>
          </a:p>
          <a:p>
            <a:pPr indent="-274320" lvl="0" marL="274320" marR="0" rtl="0" algn="l">
              <a:lnSpc>
                <a:spcPct val="90000"/>
              </a:lnSpc>
              <a:spcBef>
                <a:spcPts val="540"/>
              </a:spcBef>
              <a:spcAft>
                <a:spcPts val="0"/>
              </a:spcAft>
              <a:buClr>
                <a:schemeClr val="accent1"/>
              </a:buClr>
              <a:buSzPct val="85000"/>
              <a:buFont typeface="Noto Sans Symbols"/>
              <a:buChar char="●"/>
            </a:pPr>
            <a:r>
              <a:rPr b="0" lang="en-US" sz="2700">
                <a:solidFill>
                  <a:schemeClr val="dk1"/>
                </a:solidFill>
                <a:latin typeface="Georgia"/>
                <a:ea typeface="Georgia"/>
                <a:cs typeface="Georgia"/>
                <a:sym typeface="Georgia"/>
              </a:rPr>
              <a:t>1,000 planes a day bombed Britain.</a:t>
            </a:r>
          </a:p>
          <a:p>
            <a:pPr indent="-274320" lvl="0" marL="274320" marR="0" rtl="0" algn="l">
              <a:lnSpc>
                <a:spcPct val="90000"/>
              </a:lnSpc>
              <a:spcBef>
                <a:spcPts val="540"/>
              </a:spcBef>
              <a:spcAft>
                <a:spcPts val="0"/>
              </a:spcAft>
              <a:buClr>
                <a:schemeClr val="accent1"/>
              </a:buClr>
              <a:buSzPct val="85000"/>
              <a:buFont typeface="Noto Sans Symbols"/>
              <a:buChar char="●"/>
            </a:pPr>
            <a:r>
              <a:rPr b="0" lang="en-US" sz="2700">
                <a:solidFill>
                  <a:schemeClr val="dk1"/>
                </a:solidFill>
                <a:latin typeface="Georgia"/>
                <a:ea typeface="Georgia"/>
                <a:cs typeface="Georgia"/>
                <a:sym typeface="Georgia"/>
              </a:rPr>
              <a:t>RAF pilots flew as many as six and seven missions a day.</a:t>
            </a:r>
          </a:p>
          <a:p>
            <a:pPr indent="-274320" lvl="0" marL="274320" marR="0" rtl="0" algn="l">
              <a:lnSpc>
                <a:spcPct val="90000"/>
              </a:lnSpc>
              <a:spcBef>
                <a:spcPts val="540"/>
              </a:spcBef>
              <a:spcAft>
                <a:spcPts val="0"/>
              </a:spcAft>
              <a:buClr>
                <a:schemeClr val="accent1"/>
              </a:buClr>
              <a:buSzPct val="85000"/>
              <a:buFont typeface="Noto Sans Symbols"/>
              <a:buChar char="●"/>
            </a:pPr>
            <a:r>
              <a:rPr lang="en-US" sz="2700">
                <a:solidFill>
                  <a:schemeClr val="dk1"/>
                </a:solidFill>
                <a:latin typeface="Georgia"/>
                <a:ea typeface="Georgia"/>
                <a:cs typeface="Georgia"/>
                <a:sym typeface="Georgia"/>
              </a:rPr>
              <a:t>Winston Churchill said, </a:t>
            </a:r>
            <a:r>
              <a:rPr b="0" lang="en-US" sz="2700">
                <a:solidFill>
                  <a:schemeClr val="dk1"/>
                </a:solidFill>
                <a:latin typeface="Georgia"/>
                <a:ea typeface="Georgia"/>
                <a:cs typeface="Georgia"/>
                <a:sym typeface="Georgia"/>
              </a:rPr>
              <a:t>“Never in the field of human conflict was so much owed by so many to so few.”</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301752" y="228600"/>
            <a:ext cx="8534399" cy="758951"/>
          </a:xfrm>
          <a:prstGeom prst="rect">
            <a:avLst/>
          </a:prstGeom>
          <a:noFill/>
          <a:ln>
            <a:noFill/>
          </a:ln>
        </p:spPr>
        <p:txBody>
          <a:bodyPr anchorCtr="0" anchor="b" bIns="45700" lIns="91425" rIns="91425" tIns="45700">
            <a:noAutofit/>
          </a:bodyPr>
          <a:lstStyle/>
          <a:p>
            <a:pPr indent="0" lvl="0" marL="0" marR="0" rtl="0" algn="ctr">
              <a:spcBef>
                <a:spcPts val="0"/>
              </a:spcBef>
              <a:buClr>
                <a:srgbClr val="7A9798"/>
              </a:buClr>
              <a:buSzPct val="25000"/>
              <a:buFont typeface="Georgia"/>
              <a:buNone/>
            </a:pPr>
            <a:r>
              <a:rPr b="0" i="0" lang="en-US" sz="3300" u="none" cap="none" strike="noStrike">
                <a:solidFill>
                  <a:srgbClr val="7A9798"/>
                </a:solidFill>
                <a:latin typeface="Georgia"/>
                <a:ea typeface="Georgia"/>
                <a:cs typeface="Georgia"/>
                <a:sym typeface="Georgia"/>
              </a:rPr>
              <a:t>WWII IN EUROPE 1939-1941 </a:t>
            </a:r>
          </a:p>
        </p:txBody>
      </p:sp>
      <p:sp>
        <p:nvSpPr>
          <p:cNvPr id="317" name="Shape 317"/>
          <p:cNvSpPr txBox="1"/>
          <p:nvPr>
            <p:ph idx="1" type="body"/>
          </p:nvPr>
        </p:nvSpPr>
        <p:spPr>
          <a:xfrm>
            <a:off x="301752" y="1527048"/>
            <a:ext cx="8503920" cy="520413"/>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85000"/>
              <a:buFont typeface="Noto Sans Symbols"/>
              <a:buChar char="●"/>
            </a:pPr>
            <a:r>
              <a:rPr b="0" i="0" lang="en-US" sz="2700" u="none" cap="none" strike="noStrike">
                <a:solidFill>
                  <a:schemeClr val="dk1"/>
                </a:solidFill>
                <a:latin typeface="Georgia"/>
                <a:ea typeface="Georgia"/>
                <a:cs typeface="Georgia"/>
                <a:sym typeface="Georgia"/>
              </a:rPr>
              <a:t>Hitler’s War Aims</a:t>
            </a:r>
          </a:p>
          <a:p>
            <a:pPr indent="-281940" lvl="1" marL="548640" marR="0" rtl="0" algn="l">
              <a:spcBef>
                <a:spcPts val="440"/>
              </a:spcBef>
              <a:spcAft>
                <a:spcPts val="0"/>
              </a:spcAft>
              <a:buClr>
                <a:schemeClr val="accent2"/>
              </a:buClr>
              <a:buSzPct val="25000"/>
              <a:buFont typeface="Noto Sans Symbols"/>
              <a:buNone/>
            </a:pPr>
            <a:r>
              <a:t/>
            </a:r>
            <a:endParaRPr b="0" i="0" sz="2200" u="none" cap="none" strike="noStrike">
              <a:solidFill>
                <a:schemeClr val="dk2"/>
              </a:solidFill>
              <a:latin typeface="Georgia"/>
              <a:ea typeface="Georgia"/>
              <a:cs typeface="Georgia"/>
              <a:sym typeface="Georgia"/>
            </a:endParaRPr>
          </a:p>
          <a:p>
            <a:pPr indent="-281940" lvl="1" marL="548640" marR="0" rtl="0" algn="l">
              <a:spcBef>
                <a:spcPts val="440"/>
              </a:spcBef>
              <a:buClr>
                <a:schemeClr val="accent2"/>
              </a:buClr>
              <a:buSzPct val="70000"/>
              <a:buFont typeface="Noto Sans Symbols"/>
              <a:buNone/>
            </a:pPr>
            <a:r>
              <a:t/>
            </a:r>
            <a:endParaRPr b="0" i="0" sz="2200" u="none" cap="none" strike="noStrike">
              <a:solidFill>
                <a:schemeClr val="dk2"/>
              </a:solidFill>
              <a:latin typeface="Georgia"/>
              <a:ea typeface="Georgia"/>
              <a:cs typeface="Georgia"/>
              <a:sym typeface="Georgia"/>
            </a:endParaRPr>
          </a:p>
        </p:txBody>
      </p:sp>
      <p:graphicFrame>
        <p:nvGraphicFramePr>
          <p:cNvPr id="318" name="Shape 318"/>
          <p:cNvGraphicFramePr/>
          <p:nvPr/>
        </p:nvGraphicFramePr>
        <p:xfrm>
          <a:off x="526774" y="2112616"/>
          <a:ext cx="3000000" cy="3000000"/>
        </p:xfrm>
        <a:graphic>
          <a:graphicData uri="http://schemas.openxmlformats.org/drawingml/2006/table">
            <a:tbl>
              <a:tblPr bandRow="1" firstRow="1">
                <a:noFill/>
                <a:tableStyleId>{CF9F78AD-B677-4EEA-8EE4-12F6071F05B8}</a:tableStyleId>
              </a:tblPr>
              <a:tblGrid>
                <a:gridCol w="6767450"/>
                <a:gridCol w="1094400"/>
              </a:tblGrid>
              <a:tr h="370850">
                <a:tc>
                  <a:txBody>
                    <a:bodyPr>
                      <a:noAutofit/>
                    </a:bodyPr>
                    <a:lstStyle/>
                    <a:p>
                      <a:pPr indent="0" lvl="0" marL="0" marR="0" rtl="0" algn="l">
                        <a:spcBef>
                          <a:spcPts val="0"/>
                        </a:spcBef>
                        <a:buSzPct val="25000"/>
                        <a:buNone/>
                      </a:pPr>
                      <a:r>
                        <a:rPr lang="en-US" sz="1800" u="none" cap="none" strike="noStrike"/>
                        <a:t>Goal:</a:t>
                      </a:r>
                    </a:p>
                  </a:txBody>
                  <a:tcPr marT="45725" marB="45725" marR="91450" marL="91450"/>
                </a:tc>
                <a:tc>
                  <a:txBody>
                    <a:bodyPr>
                      <a:noAutofit/>
                    </a:bodyPr>
                    <a:lstStyle/>
                    <a:p>
                      <a:pPr indent="0" lvl="0" marL="0" marR="0" rtl="0" algn="l">
                        <a:spcBef>
                          <a:spcPts val="0"/>
                        </a:spcBef>
                        <a:buSzPct val="25000"/>
                        <a:buNone/>
                      </a:pPr>
                      <a:r>
                        <a:rPr lang="en-US" sz="1800"/>
                        <a:t>Status:</a:t>
                      </a:r>
                    </a:p>
                  </a:txBody>
                  <a:tcPr marT="45725" marB="45725" marR="91450" marL="91450"/>
                </a:tc>
              </a:tr>
              <a:tr h="370850">
                <a:tc>
                  <a:txBody>
                    <a:bodyPr>
                      <a:noAutofit/>
                    </a:bodyPr>
                    <a:lstStyle/>
                    <a:p>
                      <a:pPr indent="0" lvl="0" marL="0" marR="0" rtl="0" algn="l">
                        <a:spcBef>
                          <a:spcPts val="0"/>
                        </a:spcBef>
                        <a:buSzPct val="25000"/>
                        <a:buNone/>
                      </a:pPr>
                      <a:r>
                        <a:rPr lang="en-US" sz="1800"/>
                        <a:t>Rebuild</a:t>
                      </a:r>
                      <a:r>
                        <a:rPr lang="en-US" sz="1800"/>
                        <a:t> and Rearm Germany (overthrow Treaty of Versailles)</a:t>
                      </a:r>
                    </a:p>
                  </a:txBody>
                  <a:tcPr marT="45725" marB="45725" marR="91450" marL="91450"/>
                </a:tc>
                <a:tc>
                  <a:txBody>
                    <a:bodyPr>
                      <a:noAutofit/>
                    </a:bodyPr>
                    <a:lstStyle/>
                    <a:p>
                      <a:pPr indent="0" lvl="0" marL="0" marR="0" rtl="0" algn="l">
                        <a:spcBef>
                          <a:spcPts val="0"/>
                        </a:spcBef>
                        <a:buSzPct val="25000"/>
                        <a:buNone/>
                      </a:pPr>
                      <a:r>
                        <a:rPr lang="en-US" sz="1800"/>
                        <a:t>X</a:t>
                      </a:r>
                    </a:p>
                  </a:txBody>
                  <a:tcPr marT="45725" marB="45725" marR="91450" marL="91450"/>
                </a:tc>
              </a:tr>
              <a:tr h="370850">
                <a:tc>
                  <a:txBody>
                    <a:bodyPr>
                      <a:noAutofit/>
                    </a:bodyPr>
                    <a:lstStyle/>
                    <a:p>
                      <a:pPr indent="0" lvl="0" marL="0" marR="0" rtl="0" algn="l">
                        <a:spcBef>
                          <a:spcPts val="0"/>
                        </a:spcBef>
                        <a:buSzPct val="25000"/>
                        <a:buNone/>
                      </a:pPr>
                      <a:r>
                        <a:rPr lang="en-US" sz="1800"/>
                        <a:t>Unite the German People (Austria, Czeck)</a:t>
                      </a:r>
                    </a:p>
                  </a:txBody>
                  <a:tcPr marT="45725" marB="45725" marR="91450" marL="91450"/>
                </a:tc>
                <a:tc>
                  <a:txBody>
                    <a:bodyPr>
                      <a:noAutofit/>
                    </a:bodyPr>
                    <a:lstStyle/>
                    <a:p>
                      <a:pPr indent="0" lvl="0" marL="0" marR="0" rtl="0" algn="l">
                        <a:spcBef>
                          <a:spcPts val="0"/>
                        </a:spcBef>
                        <a:buSzPct val="25000"/>
                        <a:buNone/>
                      </a:pPr>
                      <a:r>
                        <a:rPr lang="en-US" sz="1800"/>
                        <a:t>X</a:t>
                      </a:r>
                    </a:p>
                  </a:txBody>
                  <a:tcPr marT="45725" marB="45725" marR="91450" marL="91450"/>
                </a:tc>
              </a:tr>
              <a:tr h="370850">
                <a:tc>
                  <a:txBody>
                    <a:bodyPr>
                      <a:noAutofit/>
                    </a:bodyPr>
                    <a:lstStyle/>
                    <a:p>
                      <a:pPr indent="0" lvl="0" marL="0" marR="0" rtl="0" algn="l">
                        <a:spcBef>
                          <a:spcPts val="0"/>
                        </a:spcBef>
                        <a:buSzPct val="25000"/>
                        <a:buNone/>
                      </a:pPr>
                      <a:r>
                        <a:rPr lang="en-US" sz="1800"/>
                        <a:t>Secure the West</a:t>
                      </a:r>
                      <a:r>
                        <a:rPr lang="en-US" sz="1800"/>
                        <a:t> (Take Denmark, Norway, Belgium, France)</a:t>
                      </a:r>
                    </a:p>
                  </a:txBody>
                  <a:tcPr marT="45725" marB="45725" marR="91450" marL="91450"/>
                </a:tc>
                <a:tc>
                  <a:txBody>
                    <a:bodyPr>
                      <a:noAutofit/>
                    </a:bodyPr>
                    <a:lstStyle/>
                    <a:p>
                      <a:pPr indent="0" lvl="0" marL="0" marR="0" rtl="0" algn="l">
                        <a:spcBef>
                          <a:spcPts val="0"/>
                        </a:spcBef>
                        <a:buSzPct val="25000"/>
                        <a:buNone/>
                      </a:pPr>
                      <a:r>
                        <a:rPr lang="en-US" sz="1800"/>
                        <a:t>X</a:t>
                      </a:r>
                    </a:p>
                  </a:txBody>
                  <a:tcPr marT="45725" marB="45725" marR="91450" marL="91450"/>
                </a:tc>
              </a:tr>
              <a:tr h="370850">
                <a:tc>
                  <a:txBody>
                    <a:bodyPr>
                      <a:noAutofit/>
                    </a:bodyPr>
                    <a:lstStyle/>
                    <a:p>
                      <a:pPr indent="0" lvl="0" marL="0" marR="0" rtl="0" algn="l">
                        <a:spcBef>
                          <a:spcPts val="0"/>
                        </a:spcBef>
                        <a:buSzPct val="25000"/>
                        <a:buNone/>
                      </a:pPr>
                      <a:r>
                        <a:rPr lang="en-US" sz="1800"/>
                        <a:t>Living</a:t>
                      </a:r>
                      <a:r>
                        <a:rPr lang="en-US" sz="1800"/>
                        <a:t> Space in the East </a:t>
                      </a:r>
                    </a:p>
                  </a:txBody>
                  <a:tcPr marT="45725" marB="45725" marR="91450" marL="91450"/>
                </a:tc>
                <a:tc>
                  <a:txBody>
                    <a:bodyPr>
                      <a:noAutofit/>
                    </a:bodyPr>
                    <a:lstStyle/>
                    <a:p>
                      <a:pPr indent="0" lvl="0" marL="0" marR="0" rtl="0" algn="l">
                        <a:spcBef>
                          <a:spcPts val="0"/>
                        </a:spcBef>
                        <a:buSzPct val="25000"/>
                        <a:buNone/>
                      </a:pPr>
                      <a:r>
                        <a:rPr lang="en-US" sz="1800"/>
                        <a:t>0</a:t>
                      </a:r>
                    </a:p>
                  </a:txBody>
                  <a:tcPr marT="45725" marB="45725" marR="91450" marL="91450"/>
                </a:tc>
              </a:tr>
              <a:tr h="370850">
                <a:tc>
                  <a:txBody>
                    <a:bodyPr>
                      <a:noAutofit/>
                    </a:bodyPr>
                    <a:lstStyle/>
                    <a:p>
                      <a:pPr indent="0" lvl="0" marL="0" marR="0" rtl="0" algn="l">
                        <a:spcBef>
                          <a:spcPts val="0"/>
                        </a:spcBef>
                        <a:buSzPct val="25000"/>
                        <a:buNone/>
                      </a:pPr>
                      <a:r>
                        <a:rPr lang="en-US" sz="1800"/>
                        <a:t>Exterminate the Jew</a:t>
                      </a:r>
                    </a:p>
                  </a:txBody>
                  <a:tcPr marT="45725" marB="45725" marR="91450" marL="91450"/>
                </a:tc>
                <a:tc>
                  <a:txBody>
                    <a:bodyPr>
                      <a:noAutofit/>
                    </a:bodyPr>
                    <a:lstStyle/>
                    <a:p>
                      <a:pPr indent="0" lvl="0" marL="0" marR="0" rtl="0" algn="l">
                        <a:spcBef>
                          <a:spcPts val="0"/>
                        </a:spcBef>
                        <a:buSzPct val="25000"/>
                        <a:buNone/>
                      </a:pPr>
                      <a:r>
                        <a:rPr lang="en-US" sz="1800"/>
                        <a:t>0</a:t>
                      </a:r>
                    </a:p>
                  </a:txBody>
                  <a:tcPr marT="45725" marB="45725" marR="91450" marL="91450"/>
                </a:tc>
              </a:tr>
            </a:tbl>
          </a:graphicData>
        </a:graphic>
      </p:graphicFrame>
      <p:sp>
        <p:nvSpPr>
          <p:cNvPr id="319" name="Shape 319"/>
          <p:cNvSpPr txBox="1"/>
          <p:nvPr/>
        </p:nvSpPr>
        <p:spPr>
          <a:xfrm>
            <a:off x="394516" y="4528860"/>
            <a:ext cx="8503920" cy="520413"/>
          </a:xfrm>
          <a:prstGeom prst="rect">
            <a:avLst/>
          </a:prstGeom>
          <a:noFill/>
          <a:ln>
            <a:noFill/>
          </a:ln>
        </p:spPr>
        <p:txBody>
          <a:bodyPr anchorCtr="0" anchor="t" bIns="45700" lIns="91425" rIns="91425" tIns="45700">
            <a:noAutofit/>
          </a:bodyPr>
          <a:lstStyle/>
          <a:p>
            <a:pPr indent="-274320" lvl="0" marL="274320" marR="0" rtl="0" algn="l">
              <a:lnSpc>
                <a:spcPct val="100000"/>
              </a:lnSpc>
              <a:spcBef>
                <a:spcPts val="0"/>
              </a:spcBef>
              <a:spcAft>
                <a:spcPts val="0"/>
              </a:spcAft>
              <a:buClr>
                <a:schemeClr val="accent1"/>
              </a:buClr>
              <a:buSzPct val="85000"/>
              <a:buFont typeface="Noto Sans Symbols"/>
              <a:buChar char="●"/>
            </a:pPr>
            <a:r>
              <a:rPr b="0" lang="en-US" sz="2700">
                <a:solidFill>
                  <a:schemeClr val="dk1"/>
                </a:solidFill>
                <a:latin typeface="Georgia"/>
                <a:ea typeface="Georgia"/>
                <a:cs typeface="Georgia"/>
                <a:sym typeface="Georgia"/>
              </a:rPr>
              <a:t>Onwards to Russia</a:t>
            </a:r>
          </a:p>
          <a:p>
            <a:pPr indent="-281940" lvl="1" marL="548640" marR="0" rtl="0" algn="l">
              <a:lnSpc>
                <a:spcPct val="100000"/>
              </a:lnSpc>
              <a:spcBef>
                <a:spcPts val="440"/>
              </a:spcBef>
              <a:spcAft>
                <a:spcPts val="0"/>
              </a:spcAft>
              <a:buClr>
                <a:schemeClr val="accent2"/>
              </a:buClr>
              <a:buFont typeface="Noto Sans Symbols"/>
              <a:buNone/>
            </a:pPr>
            <a:r>
              <a:t/>
            </a:r>
            <a:endParaRPr b="0" i="0" sz="2200" u="none" cap="none" strike="noStrike">
              <a:solidFill>
                <a:schemeClr val="dk2"/>
              </a:solidFill>
              <a:latin typeface="Georgia"/>
              <a:ea typeface="Georgia"/>
              <a:cs typeface="Georgia"/>
              <a:sym typeface="Georgia"/>
            </a:endParaRPr>
          </a:p>
          <a:p>
            <a:pPr indent="-281940" lvl="1" marL="548640" marR="0" rtl="0" algn="l">
              <a:lnSpc>
                <a:spcPct val="100000"/>
              </a:lnSpc>
              <a:spcBef>
                <a:spcPts val="440"/>
              </a:spcBef>
              <a:spcAft>
                <a:spcPts val="0"/>
              </a:spcAft>
              <a:buClr>
                <a:schemeClr val="accent2"/>
              </a:buClr>
              <a:buFont typeface="Noto Sans Symbols"/>
              <a:buNone/>
            </a:pPr>
            <a:r>
              <a:t/>
            </a:r>
            <a:endParaRPr b="0" i="0" sz="2200" u="none" cap="none" strike="noStrike">
              <a:solidFill>
                <a:schemeClr val="dk2"/>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