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unknown"/>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6" r:id="rId5"/>
    <p:sldMasterId id="2147483658" r:id="rId6"/>
    <p:sldMasterId id="2147483860" r:id="rId7"/>
  </p:sldMasterIdLst>
  <p:notesMasterIdLst>
    <p:notesMasterId r:id="rId21"/>
  </p:notesMasterIdLst>
  <p:sldIdLst>
    <p:sldId id="299" r:id="rId8"/>
    <p:sldId id="256" r:id="rId9"/>
    <p:sldId id="287" r:id="rId10"/>
    <p:sldId id="297" r:id="rId11"/>
    <p:sldId id="298" r:id="rId12"/>
    <p:sldId id="288" r:id="rId13"/>
    <p:sldId id="289" r:id="rId14"/>
    <p:sldId id="290" r:id="rId15"/>
    <p:sldId id="291" r:id="rId16"/>
    <p:sldId id="292" r:id="rId17"/>
    <p:sldId id="293" r:id="rId18"/>
    <p:sldId id="294" r:id="rId19"/>
    <p:sldId id="295" r:id="rId20"/>
  </p:sldIdLst>
  <p:sldSz cx="9144000" cy="6858000" type="screen4x3"/>
  <p:notesSz cx="6858000" cy="9296400"/>
  <p:defaultTextStyle>
    <a:defPPr>
      <a:defRPr lang="en-US"/>
    </a:defPPr>
    <a:lvl1pPr algn="ctr" rtl="0" eaLnBrk="0" fontAlgn="base" hangingPunct="0">
      <a:spcBef>
        <a:spcPct val="0"/>
      </a:spcBef>
      <a:spcAft>
        <a:spcPct val="0"/>
      </a:spcAft>
      <a:defRPr sz="2200" b="1" kern="1200">
        <a:solidFill>
          <a:schemeClr val="tx1"/>
        </a:solidFill>
        <a:latin typeface="Calibri" pitchFamily="34" charset="0"/>
        <a:ea typeface="+mn-ea"/>
        <a:cs typeface="+mn-cs"/>
      </a:defRPr>
    </a:lvl1pPr>
    <a:lvl2pPr marL="457200" algn="ctr" rtl="0" eaLnBrk="0" fontAlgn="base" hangingPunct="0">
      <a:spcBef>
        <a:spcPct val="0"/>
      </a:spcBef>
      <a:spcAft>
        <a:spcPct val="0"/>
      </a:spcAft>
      <a:defRPr sz="2200" b="1" kern="1200">
        <a:solidFill>
          <a:schemeClr val="tx1"/>
        </a:solidFill>
        <a:latin typeface="Calibri" pitchFamily="34" charset="0"/>
        <a:ea typeface="+mn-ea"/>
        <a:cs typeface="+mn-cs"/>
      </a:defRPr>
    </a:lvl2pPr>
    <a:lvl3pPr marL="914400" algn="ctr" rtl="0" eaLnBrk="0" fontAlgn="base" hangingPunct="0">
      <a:spcBef>
        <a:spcPct val="0"/>
      </a:spcBef>
      <a:spcAft>
        <a:spcPct val="0"/>
      </a:spcAft>
      <a:defRPr sz="2200" b="1" kern="1200">
        <a:solidFill>
          <a:schemeClr val="tx1"/>
        </a:solidFill>
        <a:latin typeface="Calibri" pitchFamily="34" charset="0"/>
        <a:ea typeface="+mn-ea"/>
        <a:cs typeface="+mn-cs"/>
      </a:defRPr>
    </a:lvl3pPr>
    <a:lvl4pPr marL="1371600" algn="ctr" rtl="0" eaLnBrk="0" fontAlgn="base" hangingPunct="0">
      <a:spcBef>
        <a:spcPct val="0"/>
      </a:spcBef>
      <a:spcAft>
        <a:spcPct val="0"/>
      </a:spcAft>
      <a:defRPr sz="2200" b="1" kern="1200">
        <a:solidFill>
          <a:schemeClr val="tx1"/>
        </a:solidFill>
        <a:latin typeface="Calibri" pitchFamily="34" charset="0"/>
        <a:ea typeface="+mn-ea"/>
        <a:cs typeface="+mn-cs"/>
      </a:defRPr>
    </a:lvl4pPr>
    <a:lvl5pPr marL="1828800" algn="ctr" rtl="0" eaLnBrk="0" fontAlgn="base" hangingPunct="0">
      <a:spcBef>
        <a:spcPct val="0"/>
      </a:spcBef>
      <a:spcAft>
        <a:spcPct val="0"/>
      </a:spcAft>
      <a:defRPr sz="2200" b="1" kern="1200">
        <a:solidFill>
          <a:schemeClr val="tx1"/>
        </a:solidFill>
        <a:latin typeface="Calibri" pitchFamily="34" charset="0"/>
        <a:ea typeface="+mn-ea"/>
        <a:cs typeface="+mn-cs"/>
      </a:defRPr>
    </a:lvl5pPr>
    <a:lvl6pPr marL="2286000" algn="l" defTabSz="914400" rtl="0" eaLnBrk="1" latinLnBrk="0" hangingPunct="1">
      <a:defRPr sz="2200" b="1" kern="1200">
        <a:solidFill>
          <a:schemeClr val="tx1"/>
        </a:solidFill>
        <a:latin typeface="Calibri" pitchFamily="34" charset="0"/>
        <a:ea typeface="+mn-ea"/>
        <a:cs typeface="+mn-cs"/>
      </a:defRPr>
    </a:lvl6pPr>
    <a:lvl7pPr marL="2743200" algn="l" defTabSz="914400" rtl="0" eaLnBrk="1" latinLnBrk="0" hangingPunct="1">
      <a:defRPr sz="2200" b="1" kern="1200">
        <a:solidFill>
          <a:schemeClr val="tx1"/>
        </a:solidFill>
        <a:latin typeface="Calibri" pitchFamily="34" charset="0"/>
        <a:ea typeface="+mn-ea"/>
        <a:cs typeface="+mn-cs"/>
      </a:defRPr>
    </a:lvl7pPr>
    <a:lvl8pPr marL="3200400" algn="l" defTabSz="914400" rtl="0" eaLnBrk="1" latinLnBrk="0" hangingPunct="1">
      <a:defRPr sz="2200" b="1" kern="1200">
        <a:solidFill>
          <a:schemeClr val="tx1"/>
        </a:solidFill>
        <a:latin typeface="Calibri" pitchFamily="34" charset="0"/>
        <a:ea typeface="+mn-ea"/>
        <a:cs typeface="+mn-cs"/>
      </a:defRPr>
    </a:lvl8pPr>
    <a:lvl9pPr marL="3657600" algn="l" defTabSz="914400" rtl="0" eaLnBrk="1" latinLnBrk="0" hangingPunct="1">
      <a:defRPr sz="2200" b="1"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5151"/>
    <a:srgbClr val="E66100"/>
    <a:srgbClr val="0060A6"/>
    <a:srgbClr val="6D6E71"/>
    <a:srgbClr val="8E9295"/>
    <a:srgbClr val="333333"/>
    <a:srgbClr val="DE6D28"/>
    <a:srgbClr val="182C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5" autoAdjust="0"/>
    <p:restoredTop sz="97657" autoAdjust="0"/>
  </p:normalViewPr>
  <p:slideViewPr>
    <p:cSldViewPr snapToGrid="0">
      <p:cViewPr varScale="1">
        <p:scale>
          <a:sx n="72" d="100"/>
          <a:sy n="72" d="100"/>
        </p:scale>
        <p:origin x="-1446" y="-90"/>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vl1pPr>
          </a:lstStyle>
          <a:p>
            <a:pPr>
              <a:defRPr/>
            </a:pPr>
            <a:endParaRPr lang="en-US"/>
          </a:p>
        </p:txBody>
      </p:sp>
      <p:sp>
        <p:nvSpPr>
          <p:cNvPr id="63491"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63493"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3494"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vl1pPr>
          </a:lstStyle>
          <a:p>
            <a:pPr>
              <a:defRPr/>
            </a:pPr>
            <a:endParaRPr lang="en-US"/>
          </a:p>
        </p:txBody>
      </p:sp>
      <p:sp>
        <p:nvSpPr>
          <p:cNvPr id="63495"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9D0959F8-C683-4FA9-8287-31191F147A59}" type="slidenum">
              <a:rPr lang="en-US"/>
              <a:pPr>
                <a:defRPr/>
              </a:pPr>
              <a:t>‹#›</a:t>
            </a:fld>
            <a:endParaRPr lang="en-US"/>
          </a:p>
        </p:txBody>
      </p:sp>
    </p:spTree>
    <p:extLst>
      <p:ext uri="{BB962C8B-B14F-4D97-AF65-F5344CB8AC3E}">
        <p14:creationId xmlns:p14="http://schemas.microsoft.com/office/powerpoint/2010/main" val="27680352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8D38FA39-7C8B-43CB-9B60-234D47B01CCB}" type="slidenum">
              <a:rPr lang="en-US" smtClean="0"/>
              <a:pPr/>
              <a:t>1</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8D38FA39-7C8B-43CB-9B60-234D47B01CCB}" type="slidenum">
              <a:rPr lang="en-US" smtClean="0"/>
              <a:pPr/>
              <a:t>2</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4" name="Group 13"/>
          <p:cNvGrpSpPr>
            <a:grpSpLocks/>
          </p:cNvGrpSpPr>
          <p:nvPr/>
        </p:nvGrpSpPr>
        <p:grpSpPr bwMode="auto">
          <a:xfrm>
            <a:off x="230188" y="5635625"/>
            <a:ext cx="336550" cy="334963"/>
            <a:chOff x="145" y="185"/>
            <a:chExt cx="212" cy="211"/>
          </a:xfrm>
        </p:grpSpPr>
        <p:sp>
          <p:nvSpPr>
            <p:cNvPr id="5" name="AutoShape 14"/>
            <p:cNvSpPr>
              <a:spLocks noChangeArrowheads="1"/>
            </p:cNvSpPr>
            <p:nvPr/>
          </p:nvSpPr>
          <p:spPr bwMode="auto">
            <a:xfrm>
              <a:off x="248" y="185"/>
              <a:ext cx="109" cy="211"/>
            </a:xfrm>
            <a:prstGeom prst="chevron">
              <a:avLst>
                <a:gd name="adj" fmla="val 61468"/>
              </a:avLst>
            </a:prstGeom>
            <a:solidFill>
              <a:srgbClr val="FFFFFF">
                <a:alpha val="89999"/>
              </a:srgbClr>
            </a:solidFill>
            <a:ln w="9525" algn="ctr">
              <a:noFill/>
              <a:miter lim="800000"/>
              <a:headEnd/>
              <a:tailEnd/>
            </a:ln>
            <a:effectLst/>
          </p:spPr>
          <p:txBody>
            <a:bodyPr wrap="none" anchor="ctr"/>
            <a:lstStyle/>
            <a:p>
              <a:pPr>
                <a:defRPr/>
              </a:pPr>
              <a:endParaRPr lang="en-US"/>
            </a:p>
          </p:txBody>
        </p:sp>
        <p:sp>
          <p:nvSpPr>
            <p:cNvPr id="6" name="AutoShape 15"/>
            <p:cNvSpPr>
              <a:spLocks noChangeArrowheads="1"/>
            </p:cNvSpPr>
            <p:nvPr/>
          </p:nvSpPr>
          <p:spPr bwMode="auto">
            <a:xfrm>
              <a:off x="145" y="185"/>
              <a:ext cx="109" cy="211"/>
            </a:xfrm>
            <a:prstGeom prst="chevron">
              <a:avLst>
                <a:gd name="adj" fmla="val 61468"/>
              </a:avLst>
            </a:prstGeom>
            <a:solidFill>
              <a:srgbClr val="FFFFFF">
                <a:alpha val="20000"/>
              </a:srgbClr>
            </a:solidFill>
            <a:ln w="9525" algn="ctr">
              <a:noFill/>
              <a:miter lim="800000"/>
              <a:headEnd/>
              <a:tailEnd/>
            </a:ln>
            <a:effectLst/>
          </p:spPr>
          <p:txBody>
            <a:bodyPr wrap="none" anchor="ctr"/>
            <a:lstStyle/>
            <a:p>
              <a:pPr>
                <a:defRPr/>
              </a:pPr>
              <a:endParaRPr lang="en-US"/>
            </a:p>
          </p:txBody>
        </p:sp>
      </p:grpSp>
      <p:sp>
        <p:nvSpPr>
          <p:cNvPr id="308226" name="Rectangle 2"/>
          <p:cNvSpPr>
            <a:spLocks noGrp="1" noChangeArrowheads="1"/>
          </p:cNvSpPr>
          <p:nvPr>
            <p:ph type="ctrTitle"/>
          </p:nvPr>
        </p:nvSpPr>
        <p:spPr>
          <a:xfrm>
            <a:off x="604838" y="5575300"/>
            <a:ext cx="7681912" cy="492125"/>
          </a:xfrm>
        </p:spPr>
        <p:txBody>
          <a:bodyPr anchor="t"/>
          <a:lstStyle>
            <a:lvl1pPr>
              <a:defRPr/>
            </a:lvl1pPr>
          </a:lstStyle>
          <a:p>
            <a:r>
              <a:rPr lang="en-US" smtClean="0"/>
              <a:t>Click to edit Master title style</a:t>
            </a:r>
            <a:endParaRPr lang="en-US" dirty="0"/>
          </a:p>
        </p:txBody>
      </p:sp>
      <p:sp>
        <p:nvSpPr>
          <p:cNvPr id="308227" name="Rectangle 3"/>
          <p:cNvSpPr>
            <a:spLocks noGrp="1" noChangeArrowheads="1"/>
          </p:cNvSpPr>
          <p:nvPr>
            <p:ph type="subTitle" idx="1"/>
          </p:nvPr>
        </p:nvSpPr>
        <p:spPr>
          <a:xfrm>
            <a:off x="617538" y="6026150"/>
            <a:ext cx="6326187" cy="546100"/>
          </a:xfrm>
        </p:spPr>
        <p:txBody>
          <a:bodyPr/>
          <a:lstStyle>
            <a:lvl1pPr marL="0" indent="0">
              <a:buFontTx/>
              <a:buNone/>
              <a:defRPr sz="1600" b="0">
                <a:solidFill>
                  <a:srgbClr val="DE6D28"/>
                </a:solidFill>
              </a:defRPr>
            </a:lvl1pPr>
          </a:lstStyle>
          <a:p>
            <a:r>
              <a:rPr lang="en-US" smtClean="0"/>
              <a:t>Click to edit Master subtitle style</a:t>
            </a:r>
            <a:endParaRPr lang="en-US" dirty="0"/>
          </a:p>
        </p:txBody>
      </p:sp>
    </p:spTree>
  </p:cSld>
  <p:clrMapOvr>
    <a:overrideClrMapping bg1="lt1" tx1="dk1" bg2="lt2" tx2="dk2" accent1="accent1" accent2="accent2" accent3="accent3" accent4="accent4" accent5="accent5" accent6="accent6" hlink="hlink" folHlink="folHlink"/>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auto">
          <a:xfrm>
            <a:off x="0" y="0"/>
            <a:ext cx="9144000" cy="1065213"/>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US"/>
          </a:p>
        </p:txBody>
      </p:sp>
      <p:sp>
        <p:nvSpPr>
          <p:cNvPr id="2" name="Vertical Title 1"/>
          <p:cNvSpPr>
            <a:spLocks noGrp="1"/>
          </p:cNvSpPr>
          <p:nvPr>
            <p:ph type="title" orient="vert"/>
          </p:nvPr>
        </p:nvSpPr>
        <p:spPr>
          <a:xfrm>
            <a:off x="7910004" y="443883"/>
            <a:ext cx="1065721" cy="5550516"/>
          </a:xfrm>
        </p:spPr>
        <p:txBody>
          <a:bodyPr vert="eaVert"/>
          <a:lstStyle>
            <a:lvl1pPr>
              <a:defRPr b="1">
                <a:solidFill>
                  <a:srgbClr val="51515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43883"/>
            <a:ext cx="7284128" cy="55505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pSp>
        <p:nvGrpSpPr>
          <p:cNvPr id="4" name="Group 16"/>
          <p:cNvGrpSpPr>
            <a:grpSpLocks/>
          </p:cNvGrpSpPr>
          <p:nvPr/>
        </p:nvGrpSpPr>
        <p:grpSpPr bwMode="auto">
          <a:xfrm>
            <a:off x="230188" y="5635625"/>
            <a:ext cx="336550" cy="334963"/>
            <a:chOff x="145" y="185"/>
            <a:chExt cx="212" cy="211"/>
          </a:xfrm>
        </p:grpSpPr>
        <p:sp>
          <p:nvSpPr>
            <p:cNvPr id="5" name="AutoShape 17"/>
            <p:cNvSpPr>
              <a:spLocks noChangeArrowheads="1"/>
            </p:cNvSpPr>
            <p:nvPr/>
          </p:nvSpPr>
          <p:spPr bwMode="auto">
            <a:xfrm>
              <a:off x="248" y="185"/>
              <a:ext cx="109" cy="211"/>
            </a:xfrm>
            <a:prstGeom prst="chevron">
              <a:avLst>
                <a:gd name="adj" fmla="val 61468"/>
              </a:avLst>
            </a:prstGeom>
            <a:solidFill>
              <a:srgbClr val="FFFFFF">
                <a:alpha val="89999"/>
              </a:srgbClr>
            </a:solidFill>
            <a:ln w="9525" algn="ctr">
              <a:noFill/>
              <a:miter lim="800000"/>
              <a:headEnd/>
              <a:tailEnd/>
            </a:ln>
            <a:effectLst/>
          </p:spPr>
          <p:txBody>
            <a:bodyPr wrap="none" anchor="ctr"/>
            <a:lstStyle/>
            <a:p>
              <a:pPr>
                <a:defRPr/>
              </a:pPr>
              <a:endParaRPr lang="en-US"/>
            </a:p>
          </p:txBody>
        </p:sp>
        <p:sp>
          <p:nvSpPr>
            <p:cNvPr id="6" name="AutoShape 18"/>
            <p:cNvSpPr>
              <a:spLocks noChangeArrowheads="1"/>
            </p:cNvSpPr>
            <p:nvPr/>
          </p:nvSpPr>
          <p:spPr bwMode="auto">
            <a:xfrm>
              <a:off x="145" y="185"/>
              <a:ext cx="109" cy="211"/>
            </a:xfrm>
            <a:prstGeom prst="chevron">
              <a:avLst>
                <a:gd name="adj" fmla="val 61468"/>
              </a:avLst>
            </a:prstGeom>
            <a:solidFill>
              <a:srgbClr val="FFFFFF">
                <a:alpha val="20000"/>
              </a:srgbClr>
            </a:solidFill>
            <a:ln w="9525" algn="ctr">
              <a:noFill/>
              <a:miter lim="800000"/>
              <a:headEnd/>
              <a:tailEnd/>
            </a:ln>
            <a:effectLst/>
          </p:spPr>
          <p:txBody>
            <a:bodyPr wrap="none" anchor="ctr"/>
            <a:lstStyle/>
            <a:p>
              <a:pPr>
                <a:defRPr/>
              </a:pPr>
              <a:endParaRPr lang="en-US"/>
            </a:p>
          </p:txBody>
        </p:sp>
      </p:grpSp>
      <p:sp>
        <p:nvSpPr>
          <p:cNvPr id="512014" name="Rectangle 14"/>
          <p:cNvSpPr>
            <a:spLocks noGrp="1" noChangeArrowheads="1"/>
          </p:cNvSpPr>
          <p:nvPr>
            <p:ph type="ctrTitle"/>
          </p:nvPr>
        </p:nvSpPr>
        <p:spPr bwMode="auto">
          <a:xfrm>
            <a:off x="604838" y="5575300"/>
            <a:ext cx="7681912" cy="492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2600"/>
            </a:lvl1pPr>
          </a:lstStyle>
          <a:p>
            <a:r>
              <a:rPr lang="en-US"/>
              <a:t>Click to edit Master title style</a:t>
            </a:r>
          </a:p>
        </p:txBody>
      </p:sp>
      <p:sp>
        <p:nvSpPr>
          <p:cNvPr id="512015" name="Rectangle 15"/>
          <p:cNvSpPr>
            <a:spLocks noGrp="1" noChangeArrowheads="1"/>
          </p:cNvSpPr>
          <p:nvPr>
            <p:ph type="subTitle" idx="1"/>
          </p:nvPr>
        </p:nvSpPr>
        <p:spPr bwMode="auto">
          <a:xfrm>
            <a:off x="617538" y="6026150"/>
            <a:ext cx="6326187" cy="5461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buFontTx/>
              <a:buNone/>
              <a:defRPr sz="1600"/>
            </a:lvl1pPr>
          </a:lstStyle>
          <a:p>
            <a:r>
              <a:rPr lang="en-US"/>
              <a:t>Click to edit Master subtitle style</a:t>
            </a:r>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CB97365-EBCA-4027-87D5-99FC1D4DF0BB}" type="datetimeFigureOut">
              <a:rPr lang="en-US" smtClean="0"/>
              <a:pPr/>
              <a:t>1/24/2017</a:t>
            </a:fld>
            <a:endParaRPr 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a:lstStyle/>
          <a:p>
            <a:fld id="{69E29E33-B620-47F9-BB04-8846C2A5AFCC}" type="slidenum">
              <a:rPr kumimoji="0" lang="en-US" smtClean="0"/>
              <a:pPr/>
              <a:t>‹#›</a:t>
            </a:fld>
            <a:endParaRPr kumimoji="0"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CB97365-EBCA-4027-87D5-99FC1D4DF0BB}"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B97365-EBCA-4027-87D5-99FC1D4DF0BB}" type="datetimeFigureOut">
              <a:rPr lang="en-US" smtClean="0"/>
              <a:pPr/>
              <a:t>1/24/2017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CB97365-EBCA-4027-87D5-99FC1D4DF0BB}" type="datetimeFigureOut">
              <a:rPr lang="en-US" smtClean="0"/>
              <a:pPr/>
              <a:t>1/24/2017</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CB97365-EBCA-4027-87D5-99FC1D4DF0BB}" type="datetimeFigureOut">
              <a:rPr lang="en-US" smtClean="0"/>
              <a:pPr/>
              <a:t>1/24/2017</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97365-EBCA-4027-87D5-99FC1D4DF0BB}" type="datetimeFigureOut">
              <a:rPr lang="en-US" smtClean="0"/>
              <a:pPr/>
              <a:t>1/24/2017</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bwMode="auto">
          <a:xfrm>
            <a:off x="0" y="0"/>
            <a:ext cx="9144000" cy="1065213"/>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US"/>
          </a:p>
        </p:txBody>
      </p:sp>
      <p:sp>
        <p:nvSpPr>
          <p:cNvPr id="2" name="Title 1"/>
          <p:cNvSpPr>
            <a:spLocks noGrp="1"/>
          </p:cNvSpPr>
          <p:nvPr>
            <p:ph type="title"/>
          </p:nvPr>
        </p:nvSpPr>
        <p:spPr>
          <a:xfrm>
            <a:off x="722313" y="3275684"/>
            <a:ext cx="7772400" cy="1362075"/>
          </a:xfrm>
        </p:spPr>
        <p:txBody>
          <a:bodyPr anchor="t"/>
          <a:lstStyle>
            <a:lvl1pPr algn="l">
              <a:defRPr sz="1600" b="1" cap="none" baseline="0">
                <a:solidFill>
                  <a:srgbClr val="E661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1775497"/>
            <a:ext cx="7772400" cy="1500187"/>
          </a:xfrm>
        </p:spPr>
        <p:txBody>
          <a:bodyPr anchor="b"/>
          <a:lstStyle>
            <a:lvl1pPr marL="0" indent="0">
              <a:buNone/>
              <a:defRPr sz="26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B97365-EBCA-4027-87D5-99FC1D4DF0BB}" type="datetimeFigureOut">
              <a:rPr lang="en-US" smtClean="0"/>
              <a:pPr/>
              <a:t>1/24/2017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CB97365-EBCA-4027-87D5-99FC1D4DF0BB}" type="datetimeFigureOut">
              <a:rPr lang="en-US" smtClean="0"/>
              <a:pPr/>
              <a:t>1/24/2017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1/24/2017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76350"/>
            <a:ext cx="4038600" cy="471805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76350"/>
            <a:ext cx="4038600" cy="4718050"/>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89727" y="-104246"/>
            <a:ext cx="837571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48614"/>
            <a:ext cx="4040188" cy="639762"/>
          </a:xfrm>
        </p:spPr>
        <p:txBody>
          <a:bodyPr anchor="b"/>
          <a:lstStyle>
            <a:lvl1pPr marL="0" indent="0">
              <a:buNone/>
              <a:defRPr sz="2400" b="1">
                <a:solidFill>
                  <a:srgbClr val="51515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91094"/>
            <a:ext cx="4040188" cy="4335070"/>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148614"/>
            <a:ext cx="4041775" cy="639762"/>
          </a:xfrm>
        </p:spPr>
        <p:txBody>
          <a:bodyPr anchor="b"/>
          <a:lstStyle>
            <a:lvl1pPr marL="0" indent="0">
              <a:buNone/>
              <a:defRPr sz="2400" b="1">
                <a:solidFill>
                  <a:srgbClr val="51515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91094"/>
            <a:ext cx="4041775" cy="4335070"/>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bwMode="auto">
          <a:xfrm>
            <a:off x="0" y="0"/>
            <a:ext cx="9144000" cy="1065213"/>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auto">
          <a:xfrm>
            <a:off x="0" y="0"/>
            <a:ext cx="9144000" cy="1065213"/>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US"/>
          </a:p>
        </p:txBody>
      </p:sp>
      <p:sp>
        <p:nvSpPr>
          <p:cNvPr id="2" name="Title 1"/>
          <p:cNvSpPr>
            <a:spLocks noGrp="1"/>
          </p:cNvSpPr>
          <p:nvPr>
            <p:ph type="title"/>
          </p:nvPr>
        </p:nvSpPr>
        <p:spPr>
          <a:xfrm>
            <a:off x="457200" y="277312"/>
            <a:ext cx="3008313" cy="737518"/>
          </a:xfrm>
        </p:spPr>
        <p:txBody>
          <a:bodyPr anchor="b"/>
          <a:lstStyle>
            <a:lvl1pPr algn="l">
              <a:defRPr sz="2000" b="1">
                <a:solidFill>
                  <a:srgbClr val="51515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66330"/>
            <a:ext cx="5111750" cy="5859833"/>
          </a:xfrm>
        </p:spPr>
        <p:txBody>
          <a:bodyPr/>
          <a:lstStyle>
            <a:lvl1pPr>
              <a:defRPr sz="22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012054"/>
            <a:ext cx="3008313" cy="511410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bwMode="auto">
          <a:xfrm>
            <a:off x="0" y="0"/>
            <a:ext cx="9144000" cy="1065213"/>
          </a:xfrm>
          <a:prstGeom prst="rect">
            <a:avLst/>
          </a:prstGeom>
          <a:solidFill>
            <a:schemeClr val="bg1"/>
          </a:solidFill>
          <a:ln w="9525" cap="flat" cmpd="sng" algn="ctr">
            <a:noFill/>
            <a:prstDash val="solid"/>
            <a:round/>
            <a:headEnd type="none" w="med" len="med"/>
            <a:tailEnd type="none" w="med" len="med"/>
          </a:ln>
          <a:effectLst/>
        </p:spPr>
        <p:txBody>
          <a:bodyPr anchor="ctr"/>
          <a:lstStyle/>
          <a:p>
            <a:pPr>
              <a:defRPr/>
            </a:pPr>
            <a:endParaRPr lang="en-US"/>
          </a:p>
        </p:txBody>
      </p:sp>
      <p:sp>
        <p:nvSpPr>
          <p:cNvPr id="2" name="Title 1"/>
          <p:cNvSpPr>
            <a:spLocks noGrp="1"/>
          </p:cNvSpPr>
          <p:nvPr>
            <p:ph type="title"/>
          </p:nvPr>
        </p:nvSpPr>
        <p:spPr>
          <a:xfrm>
            <a:off x="1792288" y="4800600"/>
            <a:ext cx="5486400" cy="566738"/>
          </a:xfrm>
        </p:spPr>
        <p:txBody>
          <a:bodyPr anchor="b"/>
          <a:lstStyle>
            <a:lvl1pPr algn="l">
              <a:defRPr sz="2000" b="1">
                <a:solidFill>
                  <a:srgbClr val="0060A6"/>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E661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95313" y="-111125"/>
            <a:ext cx="83804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76350"/>
            <a:ext cx="8229600" cy="4718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11" name="Rectangle 11"/>
          <p:cNvSpPr>
            <a:spLocks noChangeArrowheads="1"/>
          </p:cNvSpPr>
          <p:nvPr/>
        </p:nvSpPr>
        <p:spPr bwMode="auto">
          <a:xfrm>
            <a:off x="158750" y="6296025"/>
            <a:ext cx="3106738" cy="293688"/>
          </a:xfrm>
          <a:prstGeom prst="rect">
            <a:avLst/>
          </a:prstGeom>
          <a:noFill/>
          <a:ln w="9525">
            <a:noFill/>
            <a:miter lim="800000"/>
            <a:headEnd/>
            <a:tailEnd/>
          </a:ln>
          <a:effectLst/>
        </p:spPr>
        <p:txBody>
          <a:bodyPr/>
          <a:lstStyle/>
          <a:p>
            <a:pPr algn="l">
              <a:defRPr/>
            </a:pPr>
            <a:r>
              <a:rPr lang="en-US" sz="1200" dirty="0">
                <a:solidFill>
                  <a:schemeClr val="hlink"/>
                </a:solidFill>
              </a:rPr>
              <a:t>CONFIDENTIAL</a:t>
            </a:r>
          </a:p>
        </p:txBody>
      </p:sp>
      <p:grpSp>
        <p:nvGrpSpPr>
          <p:cNvPr id="1029" name="Group 15"/>
          <p:cNvGrpSpPr>
            <a:grpSpLocks/>
          </p:cNvGrpSpPr>
          <p:nvPr/>
        </p:nvGrpSpPr>
        <p:grpSpPr bwMode="auto">
          <a:xfrm>
            <a:off x="230188" y="293688"/>
            <a:ext cx="336550" cy="334962"/>
            <a:chOff x="145" y="185"/>
            <a:chExt cx="212" cy="211"/>
          </a:xfrm>
        </p:grpSpPr>
        <p:sp>
          <p:nvSpPr>
            <p:cNvPr id="307212" name="AutoShape 12"/>
            <p:cNvSpPr>
              <a:spLocks noChangeArrowheads="1"/>
            </p:cNvSpPr>
            <p:nvPr/>
          </p:nvSpPr>
          <p:spPr bwMode="auto">
            <a:xfrm>
              <a:off x="248" y="185"/>
              <a:ext cx="109" cy="211"/>
            </a:xfrm>
            <a:prstGeom prst="chevron">
              <a:avLst>
                <a:gd name="adj" fmla="val 61468"/>
              </a:avLst>
            </a:prstGeom>
            <a:solidFill>
              <a:srgbClr val="FFFFFF">
                <a:alpha val="89999"/>
              </a:srgbClr>
            </a:solidFill>
            <a:ln w="9525" algn="ctr">
              <a:noFill/>
              <a:miter lim="800000"/>
              <a:headEnd/>
              <a:tailEnd/>
            </a:ln>
            <a:effectLst/>
          </p:spPr>
          <p:txBody>
            <a:bodyPr wrap="none" anchor="ctr"/>
            <a:lstStyle/>
            <a:p>
              <a:pPr>
                <a:defRPr/>
              </a:pPr>
              <a:endParaRPr lang="en-US"/>
            </a:p>
          </p:txBody>
        </p:sp>
        <p:sp>
          <p:nvSpPr>
            <p:cNvPr id="307213" name="AutoShape 13"/>
            <p:cNvSpPr>
              <a:spLocks noChangeArrowheads="1"/>
            </p:cNvSpPr>
            <p:nvPr/>
          </p:nvSpPr>
          <p:spPr bwMode="auto">
            <a:xfrm>
              <a:off x="145" y="185"/>
              <a:ext cx="109" cy="211"/>
            </a:xfrm>
            <a:prstGeom prst="chevron">
              <a:avLst>
                <a:gd name="adj" fmla="val 61468"/>
              </a:avLst>
            </a:prstGeom>
            <a:solidFill>
              <a:srgbClr val="FFFFFF">
                <a:alpha val="20000"/>
              </a:srgbClr>
            </a:solidFill>
            <a:ln w="9525" algn="ctr">
              <a:noFill/>
              <a:miter lim="800000"/>
              <a:headEnd/>
              <a:tailEnd/>
            </a:ln>
            <a:effectLst/>
          </p:spPr>
          <p:txBody>
            <a:bodyPr wrap="none" anchor="ctr"/>
            <a:lstStyle/>
            <a:p>
              <a:pPr>
                <a:defRPr/>
              </a:pPr>
              <a:endParaRPr lang="en-US"/>
            </a:p>
          </p:txBody>
        </p:sp>
      </p:grpSp>
      <p:sp>
        <p:nvSpPr>
          <p:cNvPr id="10" name="TextBox 9"/>
          <p:cNvSpPr txBox="1"/>
          <p:nvPr/>
        </p:nvSpPr>
        <p:spPr>
          <a:xfrm>
            <a:off x="150813" y="6503988"/>
            <a:ext cx="3289300" cy="231775"/>
          </a:xfrm>
          <a:prstGeom prst="rect">
            <a:avLst/>
          </a:prstGeom>
          <a:noFill/>
        </p:spPr>
        <p:txBody>
          <a:bodyPr>
            <a:spAutoFit/>
          </a:bodyPr>
          <a:lstStyle/>
          <a:p>
            <a:pPr algn="l">
              <a:defRPr/>
            </a:pPr>
            <a:r>
              <a:rPr lang="en-US" sz="900" dirty="0">
                <a:solidFill>
                  <a:srgbClr val="515151"/>
                </a:solidFill>
              </a:rPr>
              <a:t>© </a:t>
            </a:r>
            <a:r>
              <a:rPr lang="en-US" sz="900" dirty="0" smtClean="0">
                <a:solidFill>
                  <a:srgbClr val="515151"/>
                </a:solidFill>
              </a:rPr>
              <a:t>2012 </a:t>
            </a:r>
            <a:r>
              <a:rPr lang="en-US" sz="900" dirty="0">
                <a:solidFill>
                  <a:srgbClr val="515151"/>
                </a:solidFill>
              </a:rPr>
              <a:t>IM Flash Technologies, LLC. All rights reserved.</a:t>
            </a:r>
            <a:endParaRPr lang="en-US" dirty="0"/>
          </a:p>
        </p:txBody>
      </p:sp>
      <p:sp>
        <p:nvSpPr>
          <p:cNvPr id="11" name="TextBox 10"/>
          <p:cNvSpPr txBox="1"/>
          <p:nvPr/>
        </p:nvSpPr>
        <p:spPr>
          <a:xfrm>
            <a:off x="4100513" y="6503988"/>
            <a:ext cx="990600" cy="231775"/>
          </a:xfrm>
          <a:prstGeom prst="rect">
            <a:avLst/>
          </a:prstGeom>
          <a:noFill/>
        </p:spPr>
        <p:txBody>
          <a:bodyPr>
            <a:spAutoFit/>
          </a:bodyPr>
          <a:lstStyle/>
          <a:p>
            <a:pPr>
              <a:defRPr/>
            </a:pPr>
            <a:r>
              <a:rPr lang="en-US" sz="900" dirty="0">
                <a:solidFill>
                  <a:srgbClr val="515151"/>
                </a:solidFill>
              </a:rPr>
              <a:t>Slide - </a:t>
            </a:r>
            <a:fld id="{8A44573A-0E5D-4444-AA1F-7FC68BEE6888}" type="slidenum">
              <a:rPr lang="en-US" sz="900">
                <a:solidFill>
                  <a:srgbClr val="515151"/>
                </a:solidFill>
              </a:rPr>
              <a:pPr>
                <a:defRPr/>
              </a:pPr>
              <a:t>‹#›</a:t>
            </a:fld>
            <a:endParaRPr lang="en-US" sz="900" dirty="0">
              <a:solidFill>
                <a:srgbClr val="515151"/>
              </a:solidFill>
            </a:endParaRPr>
          </a:p>
        </p:txBody>
      </p:sp>
    </p:spTree>
  </p:cSld>
  <p:clrMap bg1="lt1" tx1="dk1" bg2="lt2" tx2="dk2" accent1="accent1" accent2="accent2" accent3="accent3" accent4="accent4" accent5="accent5" accent6="accent6" hlink="hlink" folHlink="folHlink"/>
  <p:sldLayoutIdLst>
    <p:sldLayoutId id="2147483853" r:id="rId1"/>
    <p:sldLayoutId id="2147483838" r:id="rId2"/>
    <p:sldLayoutId id="2147483854" r:id="rId3"/>
    <p:sldLayoutId id="2147483839" r:id="rId4"/>
    <p:sldLayoutId id="2147483840" r:id="rId5"/>
    <p:sldLayoutId id="2147483841" r:id="rId6"/>
    <p:sldLayoutId id="2147483855" r:id="rId7"/>
    <p:sldLayoutId id="2147483856" r:id="rId8"/>
    <p:sldLayoutId id="2147483857" r:id="rId9"/>
    <p:sldLayoutId id="2147483842" r:id="rId10"/>
    <p:sldLayoutId id="2147483858" r:id="rId11"/>
  </p:sldLayoutIdLst>
  <p:transition spd="slow"/>
  <p:hf sldNum="0" hdr="0" ftr="0" dt="0"/>
  <p:txStyles>
    <p:titleStyle>
      <a:lvl1pPr algn="l" rtl="0" eaLnBrk="1" fontAlgn="base" hangingPunct="1">
        <a:spcBef>
          <a:spcPct val="0"/>
        </a:spcBef>
        <a:spcAft>
          <a:spcPct val="0"/>
        </a:spcAft>
        <a:defRPr sz="2600">
          <a:solidFill>
            <a:schemeClr val="bg1"/>
          </a:solidFill>
          <a:latin typeface="+mj-lt"/>
          <a:ea typeface="+mj-ea"/>
          <a:cs typeface="+mj-cs"/>
        </a:defRPr>
      </a:lvl1pPr>
      <a:lvl2pPr algn="l" rtl="0" eaLnBrk="1" fontAlgn="base" hangingPunct="1">
        <a:spcBef>
          <a:spcPct val="0"/>
        </a:spcBef>
        <a:spcAft>
          <a:spcPct val="0"/>
        </a:spcAft>
        <a:defRPr sz="2600">
          <a:solidFill>
            <a:schemeClr val="bg1"/>
          </a:solidFill>
          <a:latin typeface="Calibri" pitchFamily="34" charset="0"/>
        </a:defRPr>
      </a:lvl2pPr>
      <a:lvl3pPr algn="l" rtl="0" eaLnBrk="1" fontAlgn="base" hangingPunct="1">
        <a:spcBef>
          <a:spcPct val="0"/>
        </a:spcBef>
        <a:spcAft>
          <a:spcPct val="0"/>
        </a:spcAft>
        <a:defRPr sz="2600">
          <a:solidFill>
            <a:schemeClr val="bg1"/>
          </a:solidFill>
          <a:latin typeface="Calibri" pitchFamily="34" charset="0"/>
        </a:defRPr>
      </a:lvl3pPr>
      <a:lvl4pPr algn="l" rtl="0" eaLnBrk="1" fontAlgn="base" hangingPunct="1">
        <a:spcBef>
          <a:spcPct val="0"/>
        </a:spcBef>
        <a:spcAft>
          <a:spcPct val="0"/>
        </a:spcAft>
        <a:defRPr sz="2600">
          <a:solidFill>
            <a:schemeClr val="bg1"/>
          </a:solidFill>
          <a:latin typeface="Calibri" pitchFamily="34" charset="0"/>
        </a:defRPr>
      </a:lvl4pPr>
      <a:lvl5pPr algn="l" rtl="0" eaLnBrk="1" fontAlgn="base" hangingPunct="1">
        <a:spcBef>
          <a:spcPct val="0"/>
        </a:spcBef>
        <a:spcAft>
          <a:spcPct val="0"/>
        </a:spcAft>
        <a:defRPr sz="2600">
          <a:solidFill>
            <a:schemeClr val="bg1"/>
          </a:solidFill>
          <a:latin typeface="Calibri" pitchFamily="34" charset="0"/>
        </a:defRPr>
      </a:lvl5pPr>
      <a:lvl6pPr marL="457200" algn="l" rtl="0" eaLnBrk="1" fontAlgn="base" hangingPunct="1">
        <a:spcBef>
          <a:spcPct val="0"/>
        </a:spcBef>
        <a:spcAft>
          <a:spcPct val="0"/>
        </a:spcAft>
        <a:defRPr sz="2600">
          <a:solidFill>
            <a:schemeClr val="bg1"/>
          </a:solidFill>
          <a:latin typeface="Calibri" pitchFamily="34" charset="0"/>
        </a:defRPr>
      </a:lvl6pPr>
      <a:lvl7pPr marL="914400" algn="l" rtl="0" eaLnBrk="1" fontAlgn="base" hangingPunct="1">
        <a:spcBef>
          <a:spcPct val="0"/>
        </a:spcBef>
        <a:spcAft>
          <a:spcPct val="0"/>
        </a:spcAft>
        <a:defRPr sz="2600">
          <a:solidFill>
            <a:schemeClr val="bg1"/>
          </a:solidFill>
          <a:latin typeface="Calibri" pitchFamily="34" charset="0"/>
        </a:defRPr>
      </a:lvl7pPr>
      <a:lvl8pPr marL="1371600" algn="l" rtl="0" eaLnBrk="1" fontAlgn="base" hangingPunct="1">
        <a:spcBef>
          <a:spcPct val="0"/>
        </a:spcBef>
        <a:spcAft>
          <a:spcPct val="0"/>
        </a:spcAft>
        <a:defRPr sz="2600">
          <a:solidFill>
            <a:schemeClr val="bg1"/>
          </a:solidFill>
          <a:latin typeface="Calibri" pitchFamily="34" charset="0"/>
        </a:defRPr>
      </a:lvl8pPr>
      <a:lvl9pPr marL="1828800" algn="l" rtl="0" eaLnBrk="1" fontAlgn="base" hangingPunct="1">
        <a:spcBef>
          <a:spcPct val="0"/>
        </a:spcBef>
        <a:spcAft>
          <a:spcPct val="0"/>
        </a:spcAft>
        <a:defRPr sz="2600">
          <a:solidFill>
            <a:schemeClr val="bg1"/>
          </a:solidFill>
          <a:latin typeface="Calibri" pitchFamily="34" charset="0"/>
        </a:defRPr>
      </a:lvl9pPr>
    </p:titleStyle>
    <p:bodyStyle>
      <a:lvl1pPr marL="342900" indent="-342900" algn="l" rtl="0" eaLnBrk="1" fontAlgn="base" hangingPunct="1">
        <a:spcBef>
          <a:spcPct val="20000"/>
        </a:spcBef>
        <a:spcAft>
          <a:spcPct val="0"/>
        </a:spcAft>
        <a:buChar char="•"/>
        <a:defRPr sz="2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rgbClr val="515151"/>
          </a:solidFill>
          <a:latin typeface="+mn-lt"/>
        </a:defRPr>
      </a:lvl2pPr>
      <a:lvl3pPr marL="1143000" indent="-228600" algn="l" rtl="0" eaLnBrk="1" fontAlgn="base" hangingPunct="1">
        <a:spcBef>
          <a:spcPct val="20000"/>
        </a:spcBef>
        <a:spcAft>
          <a:spcPct val="0"/>
        </a:spcAft>
        <a:buFont typeface="Wingdings" pitchFamily="2" charset="2"/>
        <a:buChar char="§"/>
        <a:defRPr sz="1600">
          <a:solidFill>
            <a:srgbClr val="DE6D28"/>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200">
          <a:solidFill>
            <a:srgbClr val="515151"/>
          </a:solidFill>
          <a:latin typeface="+mn-lt"/>
        </a:defRPr>
      </a:lvl5pPr>
      <a:lvl6pPr marL="2514600" indent="-228600" algn="l" rtl="0" eaLnBrk="1" fontAlgn="base" hangingPunct="1">
        <a:spcBef>
          <a:spcPct val="20000"/>
        </a:spcBef>
        <a:spcAft>
          <a:spcPct val="0"/>
        </a:spcAft>
        <a:buChar char="»"/>
        <a:defRPr sz="1200">
          <a:solidFill>
            <a:srgbClr val="515151"/>
          </a:solidFill>
          <a:latin typeface="+mn-lt"/>
        </a:defRPr>
      </a:lvl6pPr>
      <a:lvl7pPr marL="2971800" indent="-228600" algn="l" rtl="0" eaLnBrk="1" fontAlgn="base" hangingPunct="1">
        <a:spcBef>
          <a:spcPct val="20000"/>
        </a:spcBef>
        <a:spcAft>
          <a:spcPct val="0"/>
        </a:spcAft>
        <a:buChar char="»"/>
        <a:defRPr sz="1200">
          <a:solidFill>
            <a:srgbClr val="515151"/>
          </a:solidFill>
          <a:latin typeface="+mn-lt"/>
        </a:defRPr>
      </a:lvl7pPr>
      <a:lvl8pPr marL="3429000" indent="-228600" algn="l" rtl="0" eaLnBrk="1" fontAlgn="base" hangingPunct="1">
        <a:spcBef>
          <a:spcPct val="20000"/>
        </a:spcBef>
        <a:spcAft>
          <a:spcPct val="0"/>
        </a:spcAft>
        <a:buChar char="»"/>
        <a:defRPr sz="1200">
          <a:solidFill>
            <a:srgbClr val="515151"/>
          </a:solidFill>
          <a:latin typeface="+mn-lt"/>
        </a:defRPr>
      </a:lvl8pPr>
      <a:lvl9pPr marL="3886200" indent="-228600" algn="l" rtl="0" eaLnBrk="1" fontAlgn="base" hangingPunct="1">
        <a:spcBef>
          <a:spcPct val="20000"/>
        </a:spcBef>
        <a:spcAft>
          <a:spcPct val="0"/>
        </a:spcAft>
        <a:buChar char="»"/>
        <a:defRPr sz="1200">
          <a:solidFill>
            <a:srgbClr val="51515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49225" y="6199188"/>
            <a:ext cx="8836025" cy="508000"/>
          </a:xfrm>
          <a:prstGeom prst="rect">
            <a:avLst/>
          </a:prstGeom>
          <a:noFill/>
        </p:spPr>
        <p:txBody>
          <a:bodyPr>
            <a:spAutoFit/>
          </a:bodyPr>
          <a:lstStyle/>
          <a:p>
            <a:pPr algn="l">
              <a:defRPr/>
            </a:pPr>
            <a:r>
              <a:rPr lang="en-US" sz="900" b="0" dirty="0">
                <a:solidFill>
                  <a:schemeClr val="bg1"/>
                </a:solidFill>
              </a:rPr>
              <a:t>© </a:t>
            </a:r>
            <a:r>
              <a:rPr lang="en-US" sz="900" b="0" dirty="0" smtClean="0">
                <a:solidFill>
                  <a:schemeClr val="bg1"/>
                </a:solidFill>
              </a:rPr>
              <a:t>2012 </a:t>
            </a:r>
            <a:r>
              <a:rPr lang="en-US" sz="900" b="0" dirty="0">
                <a:solidFill>
                  <a:schemeClr val="bg1"/>
                </a:solidFill>
              </a:rPr>
              <a:t>IM Flash Technologies, LLC. All rights reserved. Products are warranted only to meet the applicable production data sheet specifications.</a:t>
            </a:r>
          </a:p>
          <a:p>
            <a:pPr algn="l">
              <a:defRPr/>
            </a:pPr>
            <a:r>
              <a:rPr lang="en-US" sz="900" b="0" dirty="0">
                <a:solidFill>
                  <a:schemeClr val="bg1"/>
                </a:solidFill>
              </a:rPr>
              <a:t>Information, products and/or specifications are subject to change without notice. All information is provided on an “AS IS” basis without warranties of any kind. Dates are estimates only. Drawings may not be to scale. All trademarks are the property of their respective owners.</a:t>
            </a:r>
            <a:endParaRPr lang="en-US" sz="9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859"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ransition spd="slow"/>
  <p:timing>
    <p:tnLst>
      <p:par>
        <p:cTn id="1" dur="indefinite" restart="never" nodeType="tmRoot"/>
      </p:par>
    </p:tnLst>
  </p:timing>
  <p:hf sldNum="0" hdr="0" ftr="0" dt="0"/>
  <p:txStyles>
    <p:title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Calibri" pitchFamily="34" charset="0"/>
        </a:defRPr>
      </a:lvl2pPr>
      <a:lvl3pPr algn="l" rtl="0" eaLnBrk="0" fontAlgn="base" hangingPunct="0">
        <a:spcBef>
          <a:spcPct val="0"/>
        </a:spcBef>
        <a:spcAft>
          <a:spcPct val="0"/>
        </a:spcAft>
        <a:defRPr sz="2800">
          <a:solidFill>
            <a:schemeClr val="bg1"/>
          </a:solidFill>
          <a:latin typeface="Calibri" pitchFamily="34" charset="0"/>
        </a:defRPr>
      </a:lvl3pPr>
      <a:lvl4pPr algn="l" rtl="0" eaLnBrk="0" fontAlgn="base" hangingPunct="0">
        <a:spcBef>
          <a:spcPct val="0"/>
        </a:spcBef>
        <a:spcAft>
          <a:spcPct val="0"/>
        </a:spcAft>
        <a:defRPr sz="2800">
          <a:solidFill>
            <a:schemeClr val="bg1"/>
          </a:solidFill>
          <a:latin typeface="Calibri" pitchFamily="34" charset="0"/>
        </a:defRPr>
      </a:lvl4pPr>
      <a:lvl5pPr algn="l" rtl="0" eaLnBrk="0" fontAlgn="base" hangingPunct="0">
        <a:spcBef>
          <a:spcPct val="0"/>
        </a:spcBef>
        <a:spcAft>
          <a:spcPct val="0"/>
        </a:spcAft>
        <a:defRPr sz="2800">
          <a:solidFill>
            <a:schemeClr val="bg1"/>
          </a:solidFill>
          <a:latin typeface="Calibri" pitchFamily="34" charset="0"/>
        </a:defRPr>
      </a:lvl5pPr>
      <a:lvl6pPr marL="457200" algn="l" rtl="0" fontAlgn="base">
        <a:spcBef>
          <a:spcPct val="0"/>
        </a:spcBef>
        <a:spcAft>
          <a:spcPct val="0"/>
        </a:spcAft>
        <a:defRPr sz="2800">
          <a:solidFill>
            <a:schemeClr val="bg1"/>
          </a:solidFill>
          <a:latin typeface="Calibri" pitchFamily="34" charset="0"/>
        </a:defRPr>
      </a:lvl6pPr>
      <a:lvl7pPr marL="914400" algn="l" rtl="0" fontAlgn="base">
        <a:spcBef>
          <a:spcPct val="0"/>
        </a:spcBef>
        <a:spcAft>
          <a:spcPct val="0"/>
        </a:spcAft>
        <a:defRPr sz="2800">
          <a:solidFill>
            <a:schemeClr val="bg1"/>
          </a:solidFill>
          <a:latin typeface="Calibri" pitchFamily="34" charset="0"/>
        </a:defRPr>
      </a:lvl7pPr>
      <a:lvl8pPr marL="1371600" algn="l" rtl="0" fontAlgn="base">
        <a:spcBef>
          <a:spcPct val="0"/>
        </a:spcBef>
        <a:spcAft>
          <a:spcPct val="0"/>
        </a:spcAft>
        <a:defRPr sz="2800">
          <a:solidFill>
            <a:schemeClr val="bg1"/>
          </a:solidFill>
          <a:latin typeface="Calibri" pitchFamily="34" charset="0"/>
        </a:defRPr>
      </a:lvl8pPr>
      <a:lvl9pPr marL="1828800" algn="l" rtl="0" fontAlgn="base">
        <a:spcBef>
          <a:spcPct val="0"/>
        </a:spcBef>
        <a:spcAft>
          <a:spcPct val="0"/>
        </a:spcAft>
        <a:defRPr sz="2800">
          <a:solidFill>
            <a:schemeClr val="bg1"/>
          </a:solidFill>
          <a:latin typeface="Calibri" pitchFamily="34" charset="0"/>
        </a:defRPr>
      </a:lvl9pPr>
    </p:titleStyle>
    <p:bodyStyle>
      <a:lvl1pPr marL="342900" indent="-342900" algn="l" rtl="0" eaLnBrk="0" fontAlgn="base" hangingPunct="0">
        <a:spcBef>
          <a:spcPct val="20000"/>
        </a:spcBef>
        <a:spcAft>
          <a:spcPct val="0"/>
        </a:spcAft>
        <a:buChar char="•"/>
        <a:defRPr sz="2400">
          <a:solidFill>
            <a:srgbClr val="DE6D28"/>
          </a:solidFill>
          <a:latin typeface="+mn-lt"/>
          <a:ea typeface="+mn-ea"/>
          <a:cs typeface="+mn-cs"/>
        </a:defRPr>
      </a:lvl1pPr>
      <a:lvl2pPr marL="742950" indent="-285750" algn="l" rtl="0" eaLnBrk="0" fontAlgn="base" hangingPunct="0">
        <a:spcBef>
          <a:spcPct val="20000"/>
        </a:spcBef>
        <a:spcAft>
          <a:spcPct val="0"/>
        </a:spcAft>
        <a:buChar char="–"/>
        <a:defRPr sz="2200">
          <a:solidFill>
            <a:srgbClr val="333333"/>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rgbClr val="0060A6"/>
          </a:solidFill>
          <a:latin typeface="+mn-lt"/>
        </a:defRPr>
      </a:lvl3pPr>
      <a:lvl4pPr marL="1600200" indent="-228600" algn="l" rtl="0" eaLnBrk="0" fontAlgn="base" hangingPunct="0">
        <a:spcBef>
          <a:spcPct val="20000"/>
        </a:spcBef>
        <a:spcAft>
          <a:spcPct val="0"/>
        </a:spcAft>
        <a:buChar char="–"/>
        <a:defRPr>
          <a:solidFill>
            <a:srgbClr val="333333"/>
          </a:solidFill>
          <a:latin typeface="+mn-lt"/>
        </a:defRPr>
      </a:lvl4pPr>
      <a:lvl5pPr marL="2057400" indent="-228600" algn="l" rtl="0" eaLnBrk="0" fontAlgn="base" hangingPunct="0">
        <a:spcBef>
          <a:spcPct val="20000"/>
        </a:spcBef>
        <a:spcAft>
          <a:spcPct val="0"/>
        </a:spcAft>
        <a:buChar char="»"/>
        <a:defRPr sz="1600">
          <a:solidFill>
            <a:srgbClr val="333333"/>
          </a:solidFill>
          <a:latin typeface="+mn-lt"/>
        </a:defRPr>
      </a:lvl5pPr>
      <a:lvl6pPr marL="2514600" indent="-228600" algn="l" rtl="0" fontAlgn="base">
        <a:spcBef>
          <a:spcPct val="20000"/>
        </a:spcBef>
        <a:spcAft>
          <a:spcPct val="0"/>
        </a:spcAft>
        <a:buChar char="»"/>
        <a:defRPr sz="1600">
          <a:solidFill>
            <a:srgbClr val="333333"/>
          </a:solidFill>
          <a:latin typeface="+mn-lt"/>
        </a:defRPr>
      </a:lvl6pPr>
      <a:lvl7pPr marL="2971800" indent="-228600" algn="l" rtl="0" fontAlgn="base">
        <a:spcBef>
          <a:spcPct val="20000"/>
        </a:spcBef>
        <a:spcAft>
          <a:spcPct val="0"/>
        </a:spcAft>
        <a:buChar char="»"/>
        <a:defRPr sz="1600">
          <a:solidFill>
            <a:srgbClr val="333333"/>
          </a:solidFill>
          <a:latin typeface="+mn-lt"/>
        </a:defRPr>
      </a:lvl7pPr>
      <a:lvl8pPr marL="3429000" indent="-228600" algn="l" rtl="0" fontAlgn="base">
        <a:spcBef>
          <a:spcPct val="20000"/>
        </a:spcBef>
        <a:spcAft>
          <a:spcPct val="0"/>
        </a:spcAft>
        <a:buChar char="»"/>
        <a:defRPr sz="1600">
          <a:solidFill>
            <a:srgbClr val="333333"/>
          </a:solidFill>
          <a:latin typeface="+mn-lt"/>
        </a:defRPr>
      </a:lvl8pPr>
      <a:lvl9pPr marL="3886200" indent="-228600" algn="l" rtl="0" fontAlgn="base">
        <a:spcBef>
          <a:spcPct val="20000"/>
        </a:spcBef>
        <a:spcAft>
          <a:spcPct val="0"/>
        </a:spcAft>
        <a:buChar char="»"/>
        <a:defRPr sz="16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CB97365-EBCA-4027-87D5-99FC1D4DF0BB}" type="datetimeFigureOut">
              <a:rPr lang="en-US" smtClean="0"/>
              <a:pPr/>
              <a:t>1/24/2017</a:t>
            </a:fld>
            <a:endParaRPr lang="en-US">
              <a:solidFill>
                <a:schemeClr val="tx1">
                  <a:shade val="50000"/>
                </a:scheme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kumimoji="0" lang="en-US">
              <a:solidFill>
                <a:schemeClr val="tx1">
                  <a:shade val="50000"/>
                </a:scheme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kumimoji="0" lang="en-US" smtClean="0"/>
              <a:pPr/>
              <a:t>‹#›</a:t>
            </a:fld>
            <a:endParaRPr kumimoji="0" lang="en-US" dirty="0">
              <a:solidFill>
                <a:schemeClr val="tx1">
                  <a:shade val="50000"/>
                </a:schemeClr>
              </a:solidFill>
            </a:endParaRPr>
          </a:p>
        </p:txBody>
      </p:sp>
    </p:spTree>
  </p:cSld>
  <p:clrMap bg1="dk1" tx1="lt1" bg2="dk2" tx2="lt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hf sldNum="0"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4.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4.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4.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24.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4.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4.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he Antwaan Randle El Touchdown Pass in Super Bowl XL.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245704" y="786847"/>
            <a:ext cx="5996609" cy="4497457"/>
          </a:xfrm>
          <a:prstGeom prst="rect">
            <a:avLst/>
          </a:prstGeom>
        </p:spPr>
      </p:pic>
      <p:sp>
        <p:nvSpPr>
          <p:cNvPr id="6" name="Content Placeholder 2"/>
          <p:cNvSpPr txBox="1">
            <a:spLocks/>
          </p:cNvSpPr>
          <p:nvPr/>
        </p:nvSpPr>
        <p:spPr>
          <a:xfrm>
            <a:off x="457200" y="5297555"/>
            <a:ext cx="8229600" cy="1644595"/>
          </a:xfrm>
          <a:prstGeom prst="rect">
            <a:avLst/>
          </a:prstGeom>
        </p:spPr>
        <p:txBody>
          <a:bodyPr vert="horz">
            <a:normAutofit/>
          </a:bodyPr>
          <a:lstStyle>
            <a:lvl1pPr marL="0" indent="0" algn="ctr" rtl="0" eaLnBrk="1" latinLnBrk="0" hangingPunct="1">
              <a:spcBef>
                <a:spcPct val="20000"/>
              </a:spcBef>
              <a:buClr>
                <a:schemeClr val="tx1">
                  <a:shade val="95000"/>
                </a:schemeClr>
              </a:buClr>
              <a:buSzPct val="65000"/>
              <a:buFont typeface="Wingdings 2"/>
              <a:buNone/>
              <a:defRPr kumimoji="0" sz="2800" kern="1200">
                <a:solidFill>
                  <a:schemeClr val="tx1"/>
                </a:solidFill>
                <a:latin typeface="+mn-lt"/>
                <a:ea typeface="+mn-ea"/>
                <a:cs typeface="+mn-cs"/>
              </a:defRPr>
            </a:lvl1pPr>
            <a:lvl2pPr marL="457200" indent="0" algn="ctr" rtl="0" eaLnBrk="1" latinLnBrk="0" hangingPunct="1">
              <a:spcBef>
                <a:spcPct val="20000"/>
              </a:spcBef>
              <a:buClr>
                <a:schemeClr val="tx1"/>
              </a:buClr>
              <a:buSzPct val="80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tx1"/>
              </a:buClr>
              <a:buSzPct val="95000"/>
              <a:buFont typeface="Wingdings"/>
              <a:buNone/>
              <a:defRPr kumimoji="0" sz="2200" kern="1200">
                <a:solidFill>
                  <a:schemeClr val="tx1"/>
                </a:solidFill>
                <a:latin typeface="+mn-lt"/>
                <a:ea typeface="+mn-ea"/>
                <a:cs typeface="+mn-cs"/>
              </a:defRPr>
            </a:lvl3pPr>
            <a:lvl4pPr marL="1371600" indent="0" algn="ctr" rtl="0" eaLnBrk="1" latinLnBrk="0" hangingPunct="1">
              <a:spcBef>
                <a:spcPct val="20000"/>
              </a:spcBef>
              <a:buClr>
                <a:schemeClr val="tx1"/>
              </a:buClr>
              <a:buSzPct val="100000"/>
              <a:buFont typeface="Wingdings 3"/>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tx1"/>
              </a:buClr>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tx1"/>
              </a:buClr>
              <a:buFont typeface="Wingdings 3"/>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tx1"/>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tx1"/>
              </a:buClr>
              <a:buFont typeface="Wingdings 2"/>
              <a:buNone/>
              <a:defRPr kumimoji="0" sz="1400" kern="1200">
                <a:solidFill>
                  <a:schemeClr val="tx1"/>
                </a:solidFill>
                <a:latin typeface="+mn-lt"/>
                <a:ea typeface="+mn-ea"/>
                <a:cs typeface="+mn-cs"/>
              </a:defRPr>
            </a:lvl8pPr>
            <a:lvl9pPr marL="3657600" indent="0" algn="ctr" rtl="0" eaLnBrk="1" latinLnBrk="0" hangingPunct="1">
              <a:spcBef>
                <a:spcPct val="20000"/>
              </a:spcBef>
              <a:buClr>
                <a:schemeClr val="tx1"/>
              </a:buClr>
              <a:buFont typeface="Wingdings 2"/>
              <a:buNone/>
              <a:defRPr kumimoji="0" sz="1400" kern="1200" baseline="0">
                <a:solidFill>
                  <a:schemeClr val="tx1"/>
                </a:solidFill>
                <a:latin typeface="+mn-lt"/>
                <a:ea typeface="+mn-ea"/>
                <a:cs typeface="+mn-cs"/>
              </a:defRPr>
            </a:lvl9pPr>
          </a:lstStyle>
          <a:p>
            <a:pPr fontAlgn="auto">
              <a:spcAft>
                <a:spcPts val="0"/>
              </a:spcAft>
            </a:pPr>
            <a:r>
              <a:rPr lang="en-US" b="0" dirty="0" smtClean="0"/>
              <a:t>Starter: Why was this play in the Super bowl successful? List at least five reasons.</a:t>
            </a:r>
          </a:p>
          <a:p>
            <a:pPr fontAlgn="auto">
              <a:spcAft>
                <a:spcPts val="0"/>
              </a:spcAft>
            </a:pPr>
            <a:endParaRPr lang="en-US" b="0" dirty="0"/>
          </a:p>
        </p:txBody>
      </p:sp>
    </p:spTree>
    <p:extLst>
      <p:ext uri="{BB962C8B-B14F-4D97-AF65-F5344CB8AC3E}">
        <p14:creationId xmlns:p14="http://schemas.microsoft.com/office/powerpoint/2010/main" val="1905902368"/>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Objective 2: Isolate landing site</a:t>
            </a:r>
            <a:endParaRPr lang="en-US" dirty="0"/>
          </a:p>
        </p:txBody>
      </p:sp>
      <p:pic>
        <p:nvPicPr>
          <p:cNvPr id="47106" name="Picture 2" descr="http://www.otway.com/family/docs/img/merville.jpg"/>
          <p:cNvPicPr>
            <a:picLocks noChangeAspect="1" noChangeArrowheads="1"/>
          </p:cNvPicPr>
          <p:nvPr/>
        </p:nvPicPr>
        <p:blipFill>
          <a:blip r:embed="rId2" cstate="print"/>
          <a:srcRect/>
          <a:stretch>
            <a:fillRect/>
          </a:stretch>
        </p:blipFill>
        <p:spPr bwMode="auto">
          <a:xfrm>
            <a:off x="5310280" y="1774830"/>
            <a:ext cx="3519955" cy="1700114"/>
          </a:xfrm>
          <a:prstGeom prst="rect">
            <a:avLst/>
          </a:prstGeom>
          <a:ln>
            <a:noFill/>
          </a:ln>
          <a:effectLst>
            <a:softEdge rad="112500"/>
          </a:effectLst>
        </p:spPr>
      </p:pic>
      <p:pic>
        <p:nvPicPr>
          <p:cNvPr id="47108" name="Picture 4" descr="http://www.history.army.mil/images/reference/normandy/ts/coe/301.jpg"/>
          <p:cNvPicPr>
            <a:picLocks noChangeAspect="1" noChangeArrowheads="1"/>
          </p:cNvPicPr>
          <p:nvPr/>
        </p:nvPicPr>
        <p:blipFill>
          <a:blip r:embed="rId3" cstate="print"/>
          <a:srcRect/>
          <a:stretch>
            <a:fillRect/>
          </a:stretch>
        </p:blipFill>
        <p:spPr bwMode="auto">
          <a:xfrm>
            <a:off x="116541" y="2259106"/>
            <a:ext cx="5094213" cy="3219544"/>
          </a:xfrm>
          <a:prstGeom prst="rect">
            <a:avLst/>
          </a:prstGeom>
          <a:noFill/>
        </p:spPr>
      </p:pic>
      <p:pic>
        <p:nvPicPr>
          <p:cNvPr id="47110" name="Picture 6" descr="http://www.ww2shots.com/gallery/d/12039-1/HISTORY+-+WWII+-+PHOTO+-+Paratroopers+landing-ww2shots-army.jpg"/>
          <p:cNvPicPr>
            <a:picLocks noChangeAspect="1" noChangeArrowheads="1"/>
          </p:cNvPicPr>
          <p:nvPr/>
        </p:nvPicPr>
        <p:blipFill>
          <a:blip r:embed="rId4" cstate="print"/>
          <a:srcRect/>
          <a:stretch>
            <a:fillRect/>
          </a:stretch>
        </p:blipFill>
        <p:spPr bwMode="auto">
          <a:xfrm>
            <a:off x="5516471" y="3727401"/>
            <a:ext cx="3161366" cy="2371025"/>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3: Land the Troops</a:t>
            </a:r>
            <a:endParaRPr lang="en-US" dirty="0"/>
          </a:p>
        </p:txBody>
      </p:sp>
      <p:pic>
        <p:nvPicPr>
          <p:cNvPr id="48130" name="Picture 2" descr="http://www.historyofwar.org/Maps/D-Day_beaches.gif"/>
          <p:cNvPicPr>
            <a:picLocks noChangeAspect="1" noChangeArrowheads="1"/>
          </p:cNvPicPr>
          <p:nvPr/>
        </p:nvPicPr>
        <p:blipFill>
          <a:blip r:embed="rId2" cstate="print"/>
          <a:srcRect/>
          <a:stretch>
            <a:fillRect/>
          </a:stretch>
        </p:blipFill>
        <p:spPr bwMode="auto">
          <a:xfrm>
            <a:off x="1607859" y="1783976"/>
            <a:ext cx="6032820" cy="374155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Allied Equipment</a:t>
            </a:r>
            <a:endParaRPr lang="en-US" dirty="0"/>
          </a:p>
        </p:txBody>
      </p:sp>
      <p:pic>
        <p:nvPicPr>
          <p:cNvPr id="49154" name="Picture 2" descr="http://www.vcepinc.org/D-Day_files/image008.jpg"/>
          <p:cNvPicPr>
            <a:picLocks noChangeAspect="1" noChangeArrowheads="1"/>
          </p:cNvPicPr>
          <p:nvPr/>
        </p:nvPicPr>
        <p:blipFill>
          <a:blip r:embed="rId2" cstate="print"/>
          <a:srcRect/>
          <a:stretch>
            <a:fillRect/>
          </a:stretch>
        </p:blipFill>
        <p:spPr bwMode="auto">
          <a:xfrm>
            <a:off x="1052046" y="1241867"/>
            <a:ext cx="3349624" cy="2668895"/>
          </a:xfrm>
          <a:prstGeom prst="rect">
            <a:avLst/>
          </a:prstGeom>
          <a:ln>
            <a:noFill/>
          </a:ln>
          <a:effectLst>
            <a:softEdge rad="112500"/>
          </a:effectLst>
        </p:spPr>
      </p:pic>
      <p:pic>
        <p:nvPicPr>
          <p:cNvPr id="49156" name="Picture 4" descr="http://static.guim.co.uk/sys-images/Books/Pix/pictures/2009/5/29/1243603980929/Landing-barge-on-D-Day-002.jpg"/>
          <p:cNvPicPr>
            <a:picLocks noChangeAspect="1" noChangeArrowheads="1"/>
          </p:cNvPicPr>
          <p:nvPr/>
        </p:nvPicPr>
        <p:blipFill>
          <a:blip r:embed="rId3" cstate="print"/>
          <a:srcRect/>
          <a:stretch>
            <a:fillRect/>
          </a:stretch>
        </p:blipFill>
        <p:spPr bwMode="auto">
          <a:xfrm>
            <a:off x="2316069" y="4040841"/>
            <a:ext cx="4381500" cy="2628900"/>
          </a:xfrm>
          <a:prstGeom prst="rect">
            <a:avLst/>
          </a:prstGeom>
          <a:ln>
            <a:noFill/>
          </a:ln>
          <a:effectLst>
            <a:softEdge rad="112500"/>
          </a:effectLst>
        </p:spPr>
      </p:pic>
      <p:pic>
        <p:nvPicPr>
          <p:cNvPr id="49158" name="Picture 6" descr="http://t1.gstatic.com/images?q=tbn:ANd9GcQMFWA2ifDhnhmM-3j62SU5AcLNcJz_UNpm5zrz1KC-msyda0XWzIn3Ga5_3g"/>
          <p:cNvPicPr>
            <a:picLocks noChangeAspect="1" noChangeArrowheads="1"/>
          </p:cNvPicPr>
          <p:nvPr/>
        </p:nvPicPr>
        <p:blipFill>
          <a:blip r:embed="rId4" cstate="print"/>
          <a:srcRect/>
          <a:stretch>
            <a:fillRect/>
          </a:stretch>
        </p:blipFill>
        <p:spPr bwMode="auto">
          <a:xfrm>
            <a:off x="4745505" y="1190252"/>
            <a:ext cx="3555814" cy="2747041"/>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Beaches</a:t>
            </a:r>
            <a:endParaRPr lang="en-US" dirty="0"/>
          </a:p>
        </p:txBody>
      </p:sp>
      <p:pic>
        <p:nvPicPr>
          <p:cNvPr id="2050" name="Picture 2" descr="http://inapcache.boston.com/universal/site_graphics/blogs/bigpicture/dday_06_07/d01_0p011976.jpg"/>
          <p:cNvPicPr>
            <a:picLocks noChangeAspect="1" noChangeArrowheads="1"/>
          </p:cNvPicPr>
          <p:nvPr/>
        </p:nvPicPr>
        <p:blipFill>
          <a:blip r:embed="rId2" cstate="print"/>
          <a:srcRect/>
          <a:stretch>
            <a:fillRect/>
          </a:stretch>
        </p:blipFill>
        <p:spPr bwMode="auto">
          <a:xfrm>
            <a:off x="702421" y="1246094"/>
            <a:ext cx="3564779" cy="2537731"/>
          </a:xfrm>
          <a:prstGeom prst="rect">
            <a:avLst/>
          </a:prstGeom>
          <a:ln>
            <a:noFill/>
          </a:ln>
          <a:effectLst>
            <a:softEdge rad="112500"/>
          </a:effectLst>
        </p:spPr>
      </p:pic>
      <p:pic>
        <p:nvPicPr>
          <p:cNvPr id="2052" name="Picture 4" descr="http://i2.cdn.turner.com/cnn/dam/assets/120606121335-d-day-01-horizontal-large-gallery.jpg"/>
          <p:cNvPicPr>
            <a:picLocks noChangeAspect="1" noChangeArrowheads="1"/>
          </p:cNvPicPr>
          <p:nvPr/>
        </p:nvPicPr>
        <p:blipFill>
          <a:blip r:embed="rId3" cstate="print"/>
          <a:srcRect/>
          <a:stretch>
            <a:fillRect/>
          </a:stretch>
        </p:blipFill>
        <p:spPr bwMode="auto">
          <a:xfrm>
            <a:off x="2333999" y="4030609"/>
            <a:ext cx="4586754" cy="2579273"/>
          </a:xfrm>
          <a:prstGeom prst="rect">
            <a:avLst/>
          </a:prstGeom>
          <a:ln>
            <a:noFill/>
          </a:ln>
          <a:effectLst>
            <a:softEdge rad="112500"/>
          </a:effectLst>
        </p:spPr>
      </p:pic>
      <p:pic>
        <p:nvPicPr>
          <p:cNvPr id="2054" name="Picture 6" descr="http://0.tqn.com/d/gofrance/1/5/S/U/arromanche360voyage.png"/>
          <p:cNvPicPr>
            <a:picLocks noChangeAspect="1" noChangeArrowheads="1"/>
          </p:cNvPicPr>
          <p:nvPr/>
        </p:nvPicPr>
        <p:blipFill>
          <a:blip r:embed="rId4" cstate="print"/>
          <a:srcRect/>
          <a:stretch>
            <a:fillRect/>
          </a:stretch>
        </p:blipFill>
        <p:spPr bwMode="auto">
          <a:xfrm>
            <a:off x="4888941" y="1258023"/>
            <a:ext cx="3242048" cy="2569813"/>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p:txBody>
          <a:bodyPr/>
          <a:lstStyle/>
          <a:p>
            <a:pPr eaLnBrk="1" hangingPunct="1"/>
            <a:r>
              <a:rPr lang="en-US" dirty="0" smtClean="0"/>
              <a:t>Operation overlord</a:t>
            </a:r>
          </a:p>
        </p:txBody>
      </p:sp>
      <p:sp>
        <p:nvSpPr>
          <p:cNvPr id="10243" name="Rectangle 3"/>
          <p:cNvSpPr>
            <a:spLocks noGrp="1" noChangeArrowheads="1"/>
          </p:cNvSpPr>
          <p:nvPr>
            <p:ph type="subTitle" idx="1"/>
          </p:nvPr>
        </p:nvSpPr>
        <p:spPr/>
        <p:txBody>
          <a:bodyPr/>
          <a:lstStyle/>
          <a:p>
            <a:pPr eaLnBrk="1" hangingPunct="1"/>
            <a:r>
              <a:rPr lang="en-US" dirty="0" smtClean="0"/>
              <a:t>D-Day June 6</a:t>
            </a:r>
            <a:r>
              <a:rPr lang="en-US" baseline="30000" dirty="0" smtClean="0"/>
              <a:t>th</a:t>
            </a:r>
            <a:r>
              <a:rPr lang="en-US" dirty="0" smtClean="0"/>
              <a:t> 1944</a:t>
            </a:r>
          </a:p>
        </p:txBody>
      </p:sp>
      <p:pic>
        <p:nvPicPr>
          <p:cNvPr id="38914" name="Picture 2" descr="http://upload.wikimedia.org/wikipedia/commons/thumb/9/96/Approaching_Omaha.jpg/220px-Approaching_Omaha.jpg"/>
          <p:cNvPicPr>
            <a:picLocks noChangeAspect="1" noChangeArrowheads="1"/>
          </p:cNvPicPr>
          <p:nvPr/>
        </p:nvPicPr>
        <p:blipFill>
          <a:blip r:embed="rId3" cstate="print"/>
          <a:srcRect/>
          <a:stretch>
            <a:fillRect/>
          </a:stretch>
        </p:blipFill>
        <p:spPr bwMode="auto">
          <a:xfrm>
            <a:off x="2779505" y="3932807"/>
            <a:ext cx="3492086" cy="2492081"/>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WWII Europe 1944: Conditions</a:t>
            </a:r>
            <a:endParaRPr lang="en-US" dirty="0"/>
          </a:p>
        </p:txBody>
      </p:sp>
      <p:pic>
        <p:nvPicPr>
          <p:cNvPr id="65538" name="Picture 2" descr="http://www.nysm.nysed.gov/citizensoldier/conflicts/WWIIeto/images/europomap.gif"/>
          <p:cNvPicPr>
            <a:picLocks noChangeAspect="1" noChangeArrowheads="1"/>
          </p:cNvPicPr>
          <p:nvPr/>
        </p:nvPicPr>
        <p:blipFill>
          <a:blip r:embed="rId2" cstate="print"/>
          <a:srcRect l="22377"/>
          <a:stretch>
            <a:fillRect/>
          </a:stretch>
        </p:blipFill>
        <p:spPr bwMode="auto">
          <a:xfrm>
            <a:off x="4293703" y="1679713"/>
            <a:ext cx="4583259" cy="3756990"/>
          </a:xfrm>
          <a:prstGeom prst="rect">
            <a:avLst/>
          </a:prstGeom>
          <a:noFill/>
        </p:spPr>
      </p:pic>
      <p:sp>
        <p:nvSpPr>
          <p:cNvPr id="6" name="Content Placeholder 5"/>
          <p:cNvSpPr>
            <a:spLocks noGrp="1"/>
          </p:cNvSpPr>
          <p:nvPr>
            <p:ph idx="1"/>
          </p:nvPr>
        </p:nvSpPr>
        <p:spPr>
          <a:xfrm>
            <a:off x="457200" y="1600200"/>
            <a:ext cx="3607904" cy="4709160"/>
          </a:xfrm>
        </p:spPr>
        <p:txBody>
          <a:bodyPr>
            <a:normAutofit lnSpcReduction="10000"/>
          </a:bodyPr>
          <a:lstStyle/>
          <a:p>
            <a:r>
              <a:rPr lang="en-US" dirty="0" smtClean="0"/>
              <a:t>Neutralized German U boats in the Atlantic</a:t>
            </a:r>
          </a:p>
          <a:p>
            <a:r>
              <a:rPr lang="en-US" dirty="0" smtClean="0"/>
              <a:t>Secured the soft underbelly (North Africa, Italy)</a:t>
            </a:r>
          </a:p>
          <a:p>
            <a:r>
              <a:rPr lang="en-US" dirty="0" smtClean="0"/>
              <a:t>Russians stalled the German advances in the east (Stalingrad)</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D-Day Purpose: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Secure a landing zone (beach) in N. France to launch major offensive in Europe.</a:t>
            </a:r>
          </a:p>
          <a:p>
            <a:pPr marL="137160" indent="0">
              <a:buNone/>
            </a:pPr>
            <a:endParaRPr lang="en-US" dirty="0"/>
          </a:p>
          <a:p>
            <a:pPr marL="137160" indent="0">
              <a:buNone/>
            </a:pPr>
            <a:r>
              <a:rPr lang="en-US" b="1" i="1" dirty="0" smtClean="0"/>
              <a:t>This </a:t>
            </a:r>
            <a:r>
              <a:rPr lang="en-US" b="1" i="1" dirty="0"/>
              <a:t>operation will be the primary United States and British ground and air effort against the Axis of Europe. Following the establishment of strong Allied forces in France, operations designed to strike at the heart of Germany and to destroy her military forces will be undertaken. We have approved the outline plan for Operation Overlord.</a:t>
            </a:r>
          </a:p>
          <a:p>
            <a:pPr marL="137160" indent="0">
              <a:buNone/>
            </a:pPr>
            <a:r>
              <a:rPr lang="en-US" dirty="0" smtClean="0"/>
              <a:t>         —</a:t>
            </a:r>
            <a:r>
              <a:rPr lang="en-US" dirty="0"/>
              <a:t>Report by Allied Combined Chiefs of Staff, Quebec </a:t>
            </a:r>
            <a:r>
              <a:rPr lang="en-US" dirty="0" smtClean="0"/>
              <a:t>Conference</a:t>
            </a:r>
            <a:r>
              <a:rPr lang="en-US" dirty="0"/>
              <a:t>, August 1943</a:t>
            </a:r>
          </a:p>
          <a:p>
            <a:endParaRPr lang="en-US" dirty="0"/>
          </a:p>
        </p:txBody>
      </p:sp>
    </p:spTree>
    <p:extLst>
      <p:ext uri="{BB962C8B-B14F-4D97-AF65-F5344CB8AC3E}">
        <p14:creationId xmlns:p14="http://schemas.microsoft.com/office/powerpoint/2010/main" val="2262941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 Day Leadership</a:t>
            </a:r>
            <a:endParaRPr lang="en-US" dirty="0"/>
          </a:p>
        </p:txBody>
      </p:sp>
      <p:sp>
        <p:nvSpPr>
          <p:cNvPr id="3" name="Content Placeholder 2"/>
          <p:cNvSpPr>
            <a:spLocks noGrp="1"/>
          </p:cNvSpPr>
          <p:nvPr>
            <p:ph idx="1"/>
          </p:nvPr>
        </p:nvSpPr>
        <p:spPr/>
        <p:txBody>
          <a:bodyPr/>
          <a:lstStyle/>
          <a:p>
            <a:r>
              <a:rPr lang="en-US" dirty="0" smtClean="0"/>
              <a:t>The D-Day invasion was planned by:</a:t>
            </a:r>
          </a:p>
          <a:p>
            <a:pPr lvl="1"/>
            <a:r>
              <a:rPr lang="en-US" dirty="0" smtClean="0"/>
              <a:t>George C Marshall</a:t>
            </a:r>
          </a:p>
          <a:p>
            <a:r>
              <a:rPr lang="en-US" dirty="0" smtClean="0"/>
              <a:t>The Supreme Commander for Allied Forces during D Day:</a:t>
            </a:r>
          </a:p>
          <a:p>
            <a:pPr lvl="1"/>
            <a:r>
              <a:rPr lang="en-US" dirty="0" smtClean="0"/>
              <a:t>Dwight D. Eisenhower</a:t>
            </a:r>
            <a:endParaRPr lang="en-US" dirty="0"/>
          </a:p>
        </p:txBody>
      </p:sp>
      <p:pic>
        <p:nvPicPr>
          <p:cNvPr id="1026" name="Picture 2" descr="http://www.google.com/url?source=imglanding&amp;ct=img&amp;q=http://www.marshallfilms.org/image/b43_06_03.jpg&amp;sa=X&amp;ei=tJXxUL3vNIHhiAKrgoGADg&amp;ved=0CAsQ8wc&amp;usg=AFQjCNFT-gHldWo_Pa29Ej3dM2czKlUAPA"/>
          <p:cNvPicPr>
            <a:picLocks noChangeAspect="1" noChangeArrowheads="1"/>
          </p:cNvPicPr>
          <p:nvPr/>
        </p:nvPicPr>
        <p:blipFill>
          <a:blip r:embed="rId2" cstate="print"/>
          <a:srcRect t="5393" b="4088"/>
          <a:stretch>
            <a:fillRect/>
          </a:stretch>
        </p:blipFill>
        <p:spPr bwMode="auto">
          <a:xfrm>
            <a:off x="2316070" y="3962400"/>
            <a:ext cx="3744071" cy="2779059"/>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D-Day: The Plan:</a:t>
            </a:r>
            <a:br>
              <a:rPr lang="en-US" dirty="0" smtClean="0"/>
            </a:br>
            <a:endParaRPr lang="en-US" dirty="0"/>
          </a:p>
        </p:txBody>
      </p:sp>
      <p:sp>
        <p:nvSpPr>
          <p:cNvPr id="3" name="Content Placeholder 2"/>
          <p:cNvSpPr>
            <a:spLocks noGrp="1"/>
          </p:cNvSpPr>
          <p:nvPr>
            <p:ph idx="1"/>
          </p:nvPr>
        </p:nvSpPr>
        <p:spPr>
          <a:xfrm>
            <a:off x="473511" y="1324472"/>
            <a:ext cx="5098774" cy="3850669"/>
          </a:xfrm>
        </p:spPr>
        <p:txBody>
          <a:bodyPr>
            <a:normAutofit/>
          </a:bodyPr>
          <a:lstStyle/>
          <a:p>
            <a:pPr lvl="0">
              <a:buNone/>
            </a:pPr>
            <a:r>
              <a:rPr lang="en-US" dirty="0" smtClean="0"/>
              <a:t>1. Planning; locate suitable beaches, identify German defenses</a:t>
            </a:r>
          </a:p>
          <a:p>
            <a:pPr lvl="0">
              <a:buNone/>
            </a:pPr>
            <a:r>
              <a:rPr lang="en-US" dirty="0" smtClean="0"/>
              <a:t>2. Paratroopers will isolate the battlefield (beach area) </a:t>
            </a:r>
          </a:p>
          <a:p>
            <a:pPr lvl="0">
              <a:buNone/>
            </a:pPr>
            <a:r>
              <a:rPr lang="en-US" dirty="0" smtClean="0"/>
              <a:t>3. Amphibious invasion; control beaches</a:t>
            </a:r>
          </a:p>
          <a:p>
            <a:endParaRPr lang="en-US" dirty="0"/>
          </a:p>
        </p:txBody>
      </p:sp>
      <p:pic>
        <p:nvPicPr>
          <p:cNvPr id="66562" name="Picture 2" descr="http://t0.gstatic.com/images?q=tbn:ANd9GcSWDbIKGc7acQdmZQvxReG_6mFTHhJH7AgXOqQoVA_PvG1voQaXiARK3i7A"/>
          <p:cNvPicPr>
            <a:picLocks noChangeAspect="1" noChangeArrowheads="1"/>
          </p:cNvPicPr>
          <p:nvPr/>
        </p:nvPicPr>
        <p:blipFill>
          <a:blip r:embed="rId2" cstate="print"/>
          <a:srcRect/>
          <a:stretch>
            <a:fillRect/>
          </a:stretch>
        </p:blipFill>
        <p:spPr bwMode="auto">
          <a:xfrm>
            <a:off x="5608143" y="1709930"/>
            <a:ext cx="3370480" cy="2627382"/>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1: Landing Site</a:t>
            </a:r>
            <a:endParaRPr lang="en-US" dirty="0"/>
          </a:p>
        </p:txBody>
      </p:sp>
      <p:pic>
        <p:nvPicPr>
          <p:cNvPr id="1026" name="Picture 2" descr="http://www.davidicke.com/images/stories/April_2010/englishc.gif"/>
          <p:cNvPicPr>
            <a:picLocks noChangeAspect="1" noChangeArrowheads="1"/>
          </p:cNvPicPr>
          <p:nvPr/>
        </p:nvPicPr>
        <p:blipFill>
          <a:blip r:embed="rId2" cstate="print"/>
          <a:srcRect t="9838" b="9930"/>
          <a:stretch>
            <a:fillRect/>
          </a:stretch>
        </p:blipFill>
        <p:spPr bwMode="auto">
          <a:xfrm>
            <a:off x="137646" y="1990164"/>
            <a:ext cx="4067175" cy="3263153"/>
          </a:xfrm>
          <a:prstGeom prst="rect">
            <a:avLst/>
          </a:prstGeom>
          <a:noFill/>
        </p:spPr>
      </p:pic>
      <p:pic>
        <p:nvPicPr>
          <p:cNvPr id="1028" name="Picture 4" descr="http://allonfrance.com/wp-content/themes/twentyeleven/images/Normandybeaches/View_of_German_fortifications_at_Omaha_Beach.jpg"/>
          <p:cNvPicPr>
            <a:picLocks noChangeAspect="1" noChangeArrowheads="1"/>
          </p:cNvPicPr>
          <p:nvPr/>
        </p:nvPicPr>
        <p:blipFill>
          <a:blip r:embed="rId3" cstate="print"/>
          <a:srcRect t="7975"/>
          <a:stretch>
            <a:fillRect/>
          </a:stretch>
        </p:blipFill>
        <p:spPr bwMode="auto">
          <a:xfrm>
            <a:off x="4611034" y="3792071"/>
            <a:ext cx="4004049" cy="2763557"/>
          </a:xfrm>
          <a:prstGeom prst="rect">
            <a:avLst/>
          </a:prstGeom>
          <a:noFill/>
        </p:spPr>
      </p:pic>
      <p:pic>
        <p:nvPicPr>
          <p:cNvPr id="1030" name="Picture 6" descr="Côte d'Opale">
            <a:hlinkClick r:id="" tooltip="Côte d'Opale"/>
          </p:cNvPr>
          <p:cNvPicPr>
            <a:picLocks noChangeAspect="1" noChangeArrowheads="1"/>
          </p:cNvPicPr>
          <p:nvPr/>
        </p:nvPicPr>
        <p:blipFill>
          <a:blip r:embed="rId4" cstate="print"/>
          <a:srcRect l="8031" t="11936" r="7650" b="19473"/>
          <a:stretch>
            <a:fillRect/>
          </a:stretch>
        </p:blipFill>
        <p:spPr bwMode="auto">
          <a:xfrm>
            <a:off x="4661646" y="1290918"/>
            <a:ext cx="3905721" cy="237564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 Fortitude:</a:t>
            </a:r>
            <a:endParaRPr lang="en-US" dirty="0"/>
          </a:p>
        </p:txBody>
      </p:sp>
      <p:pic>
        <p:nvPicPr>
          <p:cNvPr id="45058" name="Picture 2" descr="http://upload.wikimedia.org/wikipedia/commons/thumb/f/f9/DummyShermanTank.jpg/300px-DummyShermanTank.jpg"/>
          <p:cNvPicPr>
            <a:picLocks noChangeAspect="1" noChangeArrowheads="1"/>
          </p:cNvPicPr>
          <p:nvPr/>
        </p:nvPicPr>
        <p:blipFill>
          <a:blip r:embed="rId2" cstate="print"/>
          <a:srcRect/>
          <a:stretch>
            <a:fillRect/>
          </a:stretch>
        </p:blipFill>
        <p:spPr bwMode="auto">
          <a:xfrm>
            <a:off x="684491" y="1551969"/>
            <a:ext cx="3421344" cy="2383536"/>
          </a:xfrm>
          <a:prstGeom prst="rect">
            <a:avLst/>
          </a:prstGeom>
          <a:ln>
            <a:noFill/>
          </a:ln>
          <a:effectLst>
            <a:softEdge rad="112500"/>
          </a:effectLst>
        </p:spPr>
      </p:pic>
      <p:pic>
        <p:nvPicPr>
          <p:cNvPr id="45060" name="Picture 4" descr="http://t1.gstatic.com/images?q=tbn:ANd9GcQNscUt8J4dTFfsXtIBS4nsape7uMgumMsQe4eNfo2EdsNAB5IvfJ-Mve2TCg"/>
          <p:cNvPicPr>
            <a:picLocks noChangeAspect="1" noChangeArrowheads="1"/>
          </p:cNvPicPr>
          <p:nvPr/>
        </p:nvPicPr>
        <p:blipFill>
          <a:blip r:embed="rId3" cstate="print"/>
          <a:srcRect/>
          <a:stretch>
            <a:fillRect/>
          </a:stretch>
        </p:blipFill>
        <p:spPr bwMode="auto">
          <a:xfrm>
            <a:off x="4727575" y="1599171"/>
            <a:ext cx="3524353" cy="2345298"/>
          </a:xfrm>
          <a:prstGeom prst="rect">
            <a:avLst/>
          </a:prstGeom>
          <a:ln>
            <a:noFill/>
          </a:ln>
          <a:effectLst>
            <a:softEdge rad="112500"/>
          </a:effectLst>
        </p:spPr>
      </p:pic>
      <p:pic>
        <p:nvPicPr>
          <p:cNvPr id="45062" name="Picture 6" descr="http://www.oocities.org/ww2_remembered/Tank-buildup.jpg"/>
          <p:cNvPicPr>
            <a:picLocks noChangeAspect="1" noChangeArrowheads="1"/>
          </p:cNvPicPr>
          <p:nvPr/>
        </p:nvPicPr>
        <p:blipFill>
          <a:blip r:embed="rId4" cstate="print"/>
          <a:srcRect/>
          <a:stretch>
            <a:fillRect/>
          </a:stretch>
        </p:blipFill>
        <p:spPr bwMode="auto">
          <a:xfrm>
            <a:off x="2656728" y="4165133"/>
            <a:ext cx="3514725" cy="2400301"/>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Atlantic Wall</a:t>
            </a:r>
            <a:endParaRPr lang="en-US" dirty="0"/>
          </a:p>
        </p:txBody>
      </p:sp>
      <p:pic>
        <p:nvPicPr>
          <p:cNvPr id="46082" name="Picture 2" descr="http://www.saak.nl/battlefield%20tour/1999%20normandie/atlantikwall/atlantikwall%20(8).jpg"/>
          <p:cNvPicPr>
            <a:picLocks noChangeAspect="1" noChangeArrowheads="1"/>
          </p:cNvPicPr>
          <p:nvPr/>
        </p:nvPicPr>
        <p:blipFill>
          <a:blip r:embed="rId2" cstate="print"/>
          <a:srcRect/>
          <a:stretch>
            <a:fillRect/>
          </a:stretch>
        </p:blipFill>
        <p:spPr bwMode="auto">
          <a:xfrm>
            <a:off x="272115" y="1473667"/>
            <a:ext cx="4246096" cy="2823360"/>
          </a:xfrm>
          <a:prstGeom prst="rect">
            <a:avLst/>
          </a:prstGeom>
          <a:ln>
            <a:noFill/>
          </a:ln>
          <a:effectLst>
            <a:softEdge rad="112500"/>
          </a:effectLst>
        </p:spPr>
      </p:pic>
      <p:pic>
        <p:nvPicPr>
          <p:cNvPr id="46084" name="Picture 4" descr="http://4.bp.blogspot.com/_LoPTdkHrjjk/SvLb4ac6aKI/AAAAAAAAFwo/F5uGcDb6OTs/s1600/german-guns-atlantic-wall-france-coast-before-dday-second-world-war-two-2-ww2-amazing.jpg"/>
          <p:cNvPicPr>
            <a:picLocks noChangeAspect="1" noChangeArrowheads="1"/>
          </p:cNvPicPr>
          <p:nvPr/>
        </p:nvPicPr>
        <p:blipFill>
          <a:blip r:embed="rId3" cstate="print"/>
          <a:srcRect/>
          <a:stretch>
            <a:fillRect/>
          </a:stretch>
        </p:blipFill>
        <p:spPr bwMode="auto">
          <a:xfrm>
            <a:off x="4637928" y="1470120"/>
            <a:ext cx="4264025" cy="2739837"/>
          </a:xfrm>
          <a:prstGeom prst="rect">
            <a:avLst/>
          </a:prstGeom>
          <a:ln>
            <a:noFill/>
          </a:ln>
          <a:effectLst>
            <a:softEdge rad="112500"/>
          </a:effectLst>
        </p:spPr>
      </p:pic>
      <p:pic>
        <p:nvPicPr>
          <p:cNvPr id="46086" name="Picture 6" descr="http://t3.gstatic.com/images?q=tbn:ANd9GcS-Cyp27ADseLWXEcApk54kQ2kgpMzRtF-NGsF4Q-InAeYS8ZkBiIL4PN54cw"/>
          <p:cNvPicPr>
            <a:picLocks noChangeAspect="1" noChangeArrowheads="1"/>
          </p:cNvPicPr>
          <p:nvPr/>
        </p:nvPicPr>
        <p:blipFill>
          <a:blip r:embed="rId4" cstate="print"/>
          <a:srcRect/>
          <a:stretch>
            <a:fillRect/>
          </a:stretch>
        </p:blipFill>
        <p:spPr bwMode="auto">
          <a:xfrm>
            <a:off x="2952563" y="4331481"/>
            <a:ext cx="3044825" cy="2394943"/>
          </a:xfrm>
          <a:prstGeom prst="rect">
            <a:avLst/>
          </a:prstGeom>
          <a:ln>
            <a:noFill/>
          </a:ln>
          <a:effectLst>
            <a:softEdge rad="112500"/>
          </a:effectLst>
        </p:spPr>
      </p:pic>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Blank">
  <a:themeElements>
    <a:clrScheme name="IMFT_master_PPT_template 16">
      <a:dk1>
        <a:srgbClr val="0060A6"/>
      </a:dk1>
      <a:lt1>
        <a:srgbClr val="FFFFFF"/>
      </a:lt1>
      <a:dk2>
        <a:srgbClr val="080808"/>
      </a:dk2>
      <a:lt2>
        <a:srgbClr val="808080"/>
      </a:lt2>
      <a:accent1>
        <a:srgbClr val="7BAFDE"/>
      </a:accent1>
      <a:accent2>
        <a:srgbClr val="DE6D28"/>
      </a:accent2>
      <a:accent3>
        <a:srgbClr val="FFFFFF"/>
      </a:accent3>
      <a:accent4>
        <a:srgbClr val="00518D"/>
      </a:accent4>
      <a:accent5>
        <a:srgbClr val="BFD4EC"/>
      </a:accent5>
      <a:accent6>
        <a:srgbClr val="C96223"/>
      </a:accent6>
      <a:hlink>
        <a:srgbClr val="9E0B0F"/>
      </a:hlink>
      <a:folHlink>
        <a:srgbClr val="B9BC16"/>
      </a:folHlink>
    </a:clrScheme>
    <a:fontScheme name="IMFT_master_PPT_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1"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1" i="0" u="none" strike="noStrike" cap="none" normalizeH="0" baseline="0" smtClean="0">
            <a:ln>
              <a:noFill/>
            </a:ln>
            <a:solidFill>
              <a:schemeClr val="tx1"/>
            </a:solidFill>
            <a:effectLst/>
            <a:latin typeface="Calibri" pitchFamily="34" charset="0"/>
          </a:defRPr>
        </a:defPPr>
      </a:lstStyle>
    </a:lnDef>
  </a:objectDefaults>
  <a:extraClrSchemeLst>
    <a:extraClrScheme>
      <a:clrScheme name="IMFT_master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MFT_master_PP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MFT_master_PP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MFT_master_PP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MFT_master_PP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MFT_master_PP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MFT_master_PP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MFT_master_PP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MFT_master_PP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MFT_master_PP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MFT_master_PP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MFT_master_PP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MFT_master_PPT_template 13">
        <a:dk1>
          <a:srgbClr val="0060A6"/>
        </a:dk1>
        <a:lt1>
          <a:srgbClr val="FFFFFF"/>
        </a:lt1>
        <a:dk2>
          <a:srgbClr val="000000"/>
        </a:dk2>
        <a:lt2>
          <a:srgbClr val="808080"/>
        </a:lt2>
        <a:accent1>
          <a:srgbClr val="DE6D28"/>
        </a:accent1>
        <a:accent2>
          <a:srgbClr val="0060A6"/>
        </a:accent2>
        <a:accent3>
          <a:srgbClr val="FFFFFF"/>
        </a:accent3>
        <a:accent4>
          <a:srgbClr val="00518D"/>
        </a:accent4>
        <a:accent5>
          <a:srgbClr val="ECBAAC"/>
        </a:accent5>
        <a:accent6>
          <a:srgbClr val="005696"/>
        </a:accent6>
        <a:hlink>
          <a:srgbClr val="7BAFDE"/>
        </a:hlink>
        <a:folHlink>
          <a:srgbClr val="B9BC16"/>
        </a:folHlink>
      </a:clrScheme>
      <a:clrMap bg1="lt1" tx1="dk1" bg2="lt2" tx2="dk2" accent1="accent1" accent2="accent2" accent3="accent3" accent4="accent4" accent5="accent5" accent6="accent6" hlink="hlink" folHlink="folHlink"/>
    </a:extraClrScheme>
    <a:extraClrScheme>
      <a:clrScheme name="IMFT_master_PPT_template 14">
        <a:dk1>
          <a:srgbClr val="0060A6"/>
        </a:dk1>
        <a:lt1>
          <a:srgbClr val="FFFFFF"/>
        </a:lt1>
        <a:dk2>
          <a:srgbClr val="000000"/>
        </a:dk2>
        <a:lt2>
          <a:srgbClr val="808080"/>
        </a:lt2>
        <a:accent1>
          <a:srgbClr val="0060A6"/>
        </a:accent1>
        <a:accent2>
          <a:srgbClr val="DE6D28"/>
        </a:accent2>
        <a:accent3>
          <a:srgbClr val="FFFFFF"/>
        </a:accent3>
        <a:accent4>
          <a:srgbClr val="00518D"/>
        </a:accent4>
        <a:accent5>
          <a:srgbClr val="AAB6D0"/>
        </a:accent5>
        <a:accent6>
          <a:srgbClr val="C96223"/>
        </a:accent6>
        <a:hlink>
          <a:srgbClr val="7BAFDE"/>
        </a:hlink>
        <a:folHlink>
          <a:srgbClr val="B9BC16"/>
        </a:folHlink>
      </a:clrScheme>
      <a:clrMap bg1="lt1" tx1="dk1" bg2="lt2" tx2="dk2" accent1="accent1" accent2="accent2" accent3="accent3" accent4="accent4" accent5="accent5" accent6="accent6" hlink="hlink" folHlink="folHlink"/>
    </a:extraClrScheme>
    <a:extraClrScheme>
      <a:clrScheme name="IMFT_master_PPT_template 15">
        <a:dk1>
          <a:srgbClr val="0060A6"/>
        </a:dk1>
        <a:lt1>
          <a:srgbClr val="FFFFFF"/>
        </a:lt1>
        <a:dk2>
          <a:srgbClr val="000000"/>
        </a:dk2>
        <a:lt2>
          <a:srgbClr val="808080"/>
        </a:lt2>
        <a:accent1>
          <a:srgbClr val="7BAFDE"/>
        </a:accent1>
        <a:accent2>
          <a:srgbClr val="DE6D28"/>
        </a:accent2>
        <a:accent3>
          <a:srgbClr val="FFFFFF"/>
        </a:accent3>
        <a:accent4>
          <a:srgbClr val="00518D"/>
        </a:accent4>
        <a:accent5>
          <a:srgbClr val="BFD4EC"/>
        </a:accent5>
        <a:accent6>
          <a:srgbClr val="C96223"/>
        </a:accent6>
        <a:hlink>
          <a:srgbClr val="9E0B0F"/>
        </a:hlink>
        <a:folHlink>
          <a:srgbClr val="B9BC16"/>
        </a:folHlink>
      </a:clrScheme>
      <a:clrMap bg1="lt1" tx1="dk1" bg2="lt2" tx2="dk2" accent1="accent1" accent2="accent2" accent3="accent3" accent4="accent4" accent5="accent5" accent6="accent6" hlink="hlink" folHlink="folHlink"/>
    </a:extraClrScheme>
    <a:extraClrScheme>
      <a:clrScheme name="IMFT_master_PPT_template 16">
        <a:dk1>
          <a:srgbClr val="0060A6"/>
        </a:dk1>
        <a:lt1>
          <a:srgbClr val="FFFFFF"/>
        </a:lt1>
        <a:dk2>
          <a:srgbClr val="080808"/>
        </a:dk2>
        <a:lt2>
          <a:srgbClr val="808080"/>
        </a:lt2>
        <a:accent1>
          <a:srgbClr val="7BAFDE"/>
        </a:accent1>
        <a:accent2>
          <a:srgbClr val="DE6D28"/>
        </a:accent2>
        <a:accent3>
          <a:srgbClr val="FFFFFF"/>
        </a:accent3>
        <a:accent4>
          <a:srgbClr val="00518D"/>
        </a:accent4>
        <a:accent5>
          <a:srgbClr val="BFD4EC"/>
        </a:accent5>
        <a:accent6>
          <a:srgbClr val="C96223"/>
        </a:accent6>
        <a:hlink>
          <a:srgbClr val="9E0B0F"/>
        </a:hlink>
        <a:folHlink>
          <a:srgbClr val="B9BC1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1"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1" i="0" u="none" strike="noStrike" cap="none" normalizeH="0" baseline="0" smtClean="0">
            <a:ln>
              <a:noFill/>
            </a:ln>
            <a:solidFill>
              <a:schemeClr val="tx1"/>
            </a:solidFill>
            <a:effectLst/>
            <a:latin typeface="Calibri"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Custom Design 13">
        <a:dk1>
          <a:srgbClr val="0060A6"/>
        </a:dk1>
        <a:lt1>
          <a:srgbClr val="FFFFFF"/>
        </a:lt1>
        <a:dk2>
          <a:srgbClr val="000000"/>
        </a:dk2>
        <a:lt2>
          <a:srgbClr val="808080"/>
        </a:lt2>
        <a:accent1>
          <a:srgbClr val="DE6D28"/>
        </a:accent1>
        <a:accent2>
          <a:srgbClr val="0060A6"/>
        </a:accent2>
        <a:accent3>
          <a:srgbClr val="FFFFFF"/>
        </a:accent3>
        <a:accent4>
          <a:srgbClr val="00518D"/>
        </a:accent4>
        <a:accent5>
          <a:srgbClr val="ECBAAC"/>
        </a:accent5>
        <a:accent6>
          <a:srgbClr val="005696"/>
        </a:accent6>
        <a:hlink>
          <a:srgbClr val="7BAFDE"/>
        </a:hlink>
        <a:folHlink>
          <a:srgbClr val="B9BC16"/>
        </a:folHlink>
      </a:clrScheme>
      <a:clrMap bg1="lt1" tx1="dk1" bg2="lt2" tx2="dk2" accent1="accent1" accent2="accent2" accent3="accent3" accent4="accent4" accent5="accent5" accent6="accent6" hlink="hlink" folHlink="folHlink"/>
    </a:extraClrScheme>
    <a:extraClrScheme>
      <a:clrScheme name="2_Custom Design 14">
        <a:dk1>
          <a:srgbClr val="0060A6"/>
        </a:dk1>
        <a:lt1>
          <a:srgbClr val="FFFFFF"/>
        </a:lt1>
        <a:dk2>
          <a:srgbClr val="000000"/>
        </a:dk2>
        <a:lt2>
          <a:srgbClr val="808080"/>
        </a:lt2>
        <a:accent1>
          <a:srgbClr val="0060A6"/>
        </a:accent1>
        <a:accent2>
          <a:srgbClr val="DE6D28"/>
        </a:accent2>
        <a:accent3>
          <a:srgbClr val="FFFFFF"/>
        </a:accent3>
        <a:accent4>
          <a:srgbClr val="00518D"/>
        </a:accent4>
        <a:accent5>
          <a:srgbClr val="AAB6D0"/>
        </a:accent5>
        <a:accent6>
          <a:srgbClr val="C96223"/>
        </a:accent6>
        <a:hlink>
          <a:srgbClr val="7BAFDE"/>
        </a:hlink>
        <a:folHlink>
          <a:srgbClr val="B9BC16"/>
        </a:folHlink>
      </a:clrScheme>
      <a:clrMap bg1="lt1" tx1="dk1" bg2="lt2" tx2="dk2" accent1="accent1" accent2="accent2" accent3="accent3" accent4="accent4" accent5="accent5" accent6="accent6" hlink="hlink" folHlink="folHlink"/>
    </a:extraClrScheme>
    <a:extraClrScheme>
      <a:clrScheme name="2_Custom Design 15">
        <a:dk1>
          <a:srgbClr val="0060A6"/>
        </a:dk1>
        <a:lt1>
          <a:srgbClr val="FFFFFF"/>
        </a:lt1>
        <a:dk2>
          <a:srgbClr val="000000"/>
        </a:dk2>
        <a:lt2>
          <a:srgbClr val="808080"/>
        </a:lt2>
        <a:accent1>
          <a:srgbClr val="7BAFDE"/>
        </a:accent1>
        <a:accent2>
          <a:srgbClr val="DE6D28"/>
        </a:accent2>
        <a:accent3>
          <a:srgbClr val="FFFFFF"/>
        </a:accent3>
        <a:accent4>
          <a:srgbClr val="00518D"/>
        </a:accent4>
        <a:accent5>
          <a:srgbClr val="BFD4EC"/>
        </a:accent5>
        <a:accent6>
          <a:srgbClr val="C96223"/>
        </a:accent6>
        <a:hlink>
          <a:srgbClr val="9E0B0F"/>
        </a:hlink>
        <a:folHlink>
          <a:srgbClr val="B9BC16"/>
        </a:folHlink>
      </a:clrScheme>
      <a:clrMap bg1="lt1" tx1="dk1" bg2="lt2" tx2="dk2" accent1="accent1" accent2="accent2" accent3="accent3" accent4="accent4" accent5="accent5" accent6="accent6" hlink="hlink" folHlink="folHlink"/>
    </a:extraClrScheme>
    <a:extraClrScheme>
      <a:clrScheme name="2_Custom Design 16">
        <a:dk1>
          <a:srgbClr val="0060A6"/>
        </a:dk1>
        <a:lt1>
          <a:srgbClr val="FFFFFF"/>
        </a:lt1>
        <a:dk2>
          <a:srgbClr val="080808"/>
        </a:dk2>
        <a:lt2>
          <a:srgbClr val="808080"/>
        </a:lt2>
        <a:accent1>
          <a:srgbClr val="7BAFDE"/>
        </a:accent1>
        <a:accent2>
          <a:srgbClr val="DE6D28"/>
        </a:accent2>
        <a:accent3>
          <a:srgbClr val="FFFFFF"/>
        </a:accent3>
        <a:accent4>
          <a:srgbClr val="00518D"/>
        </a:accent4>
        <a:accent5>
          <a:srgbClr val="BFD4EC"/>
        </a:accent5>
        <a:accent6>
          <a:srgbClr val="C96223"/>
        </a:accent6>
        <a:hlink>
          <a:srgbClr val="9E0B0F"/>
        </a:hlink>
        <a:folHlink>
          <a:srgbClr val="B9BC1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MFT_master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801AE6A977BE45AAA01B45DB66E321" ma:contentTypeVersion="2" ma:contentTypeDescription="Create a new document." ma:contentTypeScope="" ma:versionID="830b5cba6ee32c34e8a56400530da6d9">
  <xsd:schema xmlns:xsd="http://www.w3.org/2001/XMLSchema" xmlns:p="http://schemas.microsoft.com/office/2006/metadata/properties" xmlns:ns1="http://schemas.microsoft.com/sharepoint/v3" xmlns:ns2="e2381f04-73c9-4f02-9b38-fb20734b993b" targetNamespace="http://schemas.microsoft.com/office/2006/metadata/properties" ma:root="true" ma:fieldsID="86938438c68f258307afb29bab56cf97" ns1:_="" ns2:_="">
    <xsd:import namespace="http://schemas.microsoft.com/sharepoint/v3"/>
    <xsd:import namespace="e2381f04-73c9-4f02-9b38-fb20734b993b"/>
    <xsd:element name="properties">
      <xsd:complexType>
        <xsd:sequence>
          <xsd:element name="documentManagement">
            <xsd:complexType>
              <xsd:all>
                <xsd:element ref="ns1:PublishingStartDate" minOccurs="0"/>
                <xsd:element ref="ns1:PublishingExpirationDate" minOccurs="0"/>
                <xsd:element ref="ns2:archiv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xsd="http://www.w3.org/2001/XMLSchema" xmlns:dms="http://schemas.microsoft.com/office/2006/documentManagement/types" targetNamespace="e2381f04-73c9-4f02-9b38-fb20734b993b" elementFormDefault="qualified">
    <xsd:import namespace="http://schemas.microsoft.com/office/2006/documentManagement/types"/>
    <xsd:element name="archive" ma:index="10" nillable="true" ma:displayName="archive" ma:default="0" ma:internalName="archiv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documentManagement>
    <archive xmlns="e2381f04-73c9-4f02-9b38-fb20734b993b">false</archiv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8F32910-A2F2-403D-9DAD-57085DB2D9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2381f04-73c9-4f02-9b38-fb20734b993b"/>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7D47951B-E2A5-4F40-8AFE-EA7CF9B3AE10}">
  <ds:schemaRefs>
    <ds:schemaRef ds:uri="http://schemas.microsoft.com/sharepoint/v3/contenttype/forms"/>
  </ds:schemaRefs>
</ds:datastoreItem>
</file>

<file path=customXml/itemProps3.xml><?xml version="1.0" encoding="utf-8"?>
<ds:datastoreItem xmlns:ds="http://schemas.openxmlformats.org/officeDocument/2006/customXml" ds:itemID="{4580612E-7164-488C-B5D0-7A1704CC3BE6}">
  <ds:schemaRefs>
    <ds:schemaRef ds:uri="http://schemas.microsoft.com/office/2006/metadata/longProperties"/>
  </ds:schemaRefs>
</ds:datastoreItem>
</file>

<file path=customXml/itemProps4.xml><?xml version="1.0" encoding="utf-8"?>
<ds:datastoreItem xmlns:ds="http://schemas.openxmlformats.org/officeDocument/2006/customXml" ds:itemID="{E0FBD455-23EF-4634-9861-0A5C323A6B84}">
  <ds:schemaRefs>
    <ds:schemaRef ds:uri="http://schemas.microsoft.com/office/2006/metadata/properties"/>
    <ds:schemaRef ds:uri="e2381f04-73c9-4f02-9b38-fb20734b993b"/>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blank</Template>
  <TotalTime>625</TotalTime>
  <Words>241</Words>
  <Application>Microsoft Office PowerPoint</Application>
  <PresentationFormat>On-screen Show (4:3)</PresentationFormat>
  <Paragraphs>30</Paragraphs>
  <Slides>13</Slides>
  <Notes>2</Notes>
  <HiddenSlides>0</HiddenSlides>
  <MMClips>1</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Blank</vt:lpstr>
      <vt:lpstr>2_Custom Design</vt:lpstr>
      <vt:lpstr>Apex</vt:lpstr>
      <vt:lpstr>PowerPoint Presentation</vt:lpstr>
      <vt:lpstr>Operation overlord</vt:lpstr>
      <vt:lpstr>WWII Europe 1944: Conditions</vt:lpstr>
      <vt:lpstr>D-Day Purpose:</vt:lpstr>
      <vt:lpstr>D Day Leadership</vt:lpstr>
      <vt:lpstr>D-Day: The Plan: </vt:lpstr>
      <vt:lpstr>Objective 1: Landing Site</vt:lpstr>
      <vt:lpstr>Operation Fortitude:</vt:lpstr>
      <vt:lpstr>Atlantic Wall</vt:lpstr>
      <vt:lpstr>Objective 2: Isolate landing site</vt:lpstr>
      <vt:lpstr>Objective 3: Land the Troops</vt:lpstr>
      <vt:lpstr>Allied Equipment</vt:lpstr>
      <vt:lpstr>The Beaches</vt:lpstr>
    </vt:vector>
  </TitlesOfParts>
  <Company>Micron Technology,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 overlord</dc:title>
  <dc:creator>dhubbard</dc:creator>
  <cp:lastModifiedBy>Owner</cp:lastModifiedBy>
  <cp:revision>59</cp:revision>
  <cp:lastPrinted>2006-01-07T01:41:35Z</cp:lastPrinted>
  <dcterms:created xsi:type="dcterms:W3CDTF">2012-12-27T19:11:17Z</dcterms:created>
  <dcterms:modified xsi:type="dcterms:W3CDTF">2017-01-25T01:55:23Z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chive">
    <vt:lpwstr>0</vt:lpwstr>
  </property>
  <property fmtid="{D5CDD505-2E9C-101B-9397-08002B2CF9AE}" pid="3" name="ContentType">
    <vt:lpwstr>Document</vt:lpwstr>
  </property>
  <property fmtid="{D5CDD505-2E9C-101B-9397-08002B2CF9AE}" pid="4" name="PublishingExpirationDate">
    <vt:lpwstr/>
  </property>
  <property fmtid="{D5CDD505-2E9C-101B-9397-08002B2CF9AE}" pid="5" name="PublishingStartDate">
    <vt:lpwstr/>
  </property>
</Properties>
</file>