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9144000"/>
  <p:notesSz cx="6858000" cy="9296400"/>
  <p:embeddedFontLst>
    <p:embeddedFont>
      <p:font typeface="Constantia"/>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Constantia-regular.fntdata"/><Relationship Id="rId21" Type="http://schemas.openxmlformats.org/officeDocument/2006/relationships/slide" Target="slides/slide17.xml"/><Relationship Id="rId24" Type="http://schemas.openxmlformats.org/officeDocument/2006/relationships/font" Target="fonts/Constantia-italic.fntdata"/><Relationship Id="rId23" Type="http://schemas.openxmlformats.org/officeDocument/2006/relationships/font" Target="fonts/Constantia-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font" Target="fonts/Constantia-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65138"/>
          </a:xfrm>
          <a:prstGeom prst="rect">
            <a:avLst/>
          </a:prstGeom>
          <a:noFill/>
          <a:ln>
            <a:noFill/>
          </a:ln>
        </p:spPr>
        <p:txBody>
          <a:bodyPr anchorCtr="0" anchor="t" bIns="91425" lIns="91425" rIns="91425" tIns="91425"/>
          <a:lstStyle>
            <a:lvl1pPr indent="0" lvl="0" marL="0" marR="0" rtl="0" algn="l">
              <a:spcBef>
                <a:spcPts val="0"/>
              </a:spcBef>
              <a:spcAft>
                <a:spcPts val="0"/>
              </a:spcAft>
              <a:buNone/>
              <a:defRPr b="0" i="0" sz="1200" u="none" cap="none" strike="noStrike">
                <a:solidFill>
                  <a:schemeClr val="dk1"/>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buNone/>
              <a:defRPr b="1" i="0" sz="22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65138"/>
          </a:xfrm>
          <a:prstGeom prst="rect">
            <a:avLst/>
          </a:prstGeom>
          <a:noFill/>
          <a:ln>
            <a:noFill/>
          </a:ln>
        </p:spPr>
        <p:txBody>
          <a:bodyPr anchorCtr="0" anchor="t" bIns="91425" lIns="91425" rIns="91425" tIns="91425"/>
          <a:lstStyle>
            <a:lvl1pPr indent="0" lvl="0" marL="0" marR="0" rtl="0" algn="r">
              <a:spcBef>
                <a:spcPts val="0"/>
              </a:spcBef>
              <a:spcAft>
                <a:spcPts val="0"/>
              </a:spcAft>
              <a:buNone/>
              <a:defRPr b="0" i="0" sz="1200" u="none" cap="none" strike="noStrike">
                <a:solidFill>
                  <a:schemeClr val="dk1"/>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buNone/>
              <a:defRPr b="1" i="0" sz="22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a:headEnd len="med" w="med" type="none"/>
            <a:tailEnd len="med" w="med" type="none"/>
          </a:ln>
        </p:spPr>
      </p:sp>
      <p:sp>
        <p:nvSpPr>
          <p:cNvPr id="6" name="Shape 6"/>
          <p:cNvSpPr txBox="1"/>
          <p:nvPr>
            <p:ph idx="1" type="body"/>
          </p:nvPr>
        </p:nvSpPr>
        <p:spPr>
          <a:xfrm>
            <a:off x="685800" y="4416425"/>
            <a:ext cx="5486399" cy="4183063"/>
          </a:xfrm>
          <a:prstGeom prst="rect">
            <a:avLst/>
          </a:prstGeom>
          <a:noFill/>
          <a:ln>
            <a:noFill/>
          </a:ln>
        </p:spPr>
        <p:txBody>
          <a:bodyPr anchorCtr="0" anchor="t" bIns="91425" lIns="91425" rIns="91425" tIns="91425"/>
          <a:lstStyle>
            <a:lvl1pPr indent="0" lvl="0" marL="0" marR="0" rtl="0" algn="l">
              <a:spcBef>
                <a:spcPts val="360"/>
              </a:spcBef>
              <a:spcAft>
                <a:spcPts val="0"/>
              </a:spcAft>
              <a:buNone/>
              <a:defRPr b="0" i="0" sz="1200" u="none" cap="none" strike="noStrike">
                <a:solidFill>
                  <a:schemeClr val="dk1"/>
                </a:solidFill>
                <a:latin typeface="Calibri"/>
                <a:ea typeface="Calibri"/>
                <a:cs typeface="Calibri"/>
                <a:sym typeface="Calibri"/>
              </a:defRPr>
            </a:lvl1pPr>
            <a:lvl2pPr indent="0" lvl="1" marL="457200" marR="0" rtl="0" algn="l">
              <a:spcBef>
                <a:spcPts val="360"/>
              </a:spcBef>
              <a:spcAft>
                <a:spcPts val="0"/>
              </a:spcAft>
              <a:buNone/>
              <a:defRPr b="0" i="0" sz="1200" u="none" cap="none" strike="noStrike">
                <a:solidFill>
                  <a:schemeClr val="dk1"/>
                </a:solidFill>
                <a:latin typeface="Calibri"/>
                <a:ea typeface="Calibri"/>
                <a:cs typeface="Calibri"/>
                <a:sym typeface="Calibri"/>
              </a:defRPr>
            </a:lvl2pPr>
            <a:lvl3pPr indent="0" lvl="2" marL="914400" marR="0" rtl="0" algn="l">
              <a:spcBef>
                <a:spcPts val="360"/>
              </a:spcBef>
              <a:spcAft>
                <a:spcPts val="0"/>
              </a:spcAft>
              <a:buNone/>
              <a:defRPr b="0" i="0" sz="1200" u="none" cap="none" strike="noStrike">
                <a:solidFill>
                  <a:schemeClr val="dk1"/>
                </a:solidFill>
                <a:latin typeface="Calibri"/>
                <a:ea typeface="Calibri"/>
                <a:cs typeface="Calibri"/>
                <a:sym typeface="Calibri"/>
              </a:defRPr>
            </a:lvl3pPr>
            <a:lvl4pPr indent="0" lvl="3" marL="1371600" marR="0" rtl="0" algn="l">
              <a:spcBef>
                <a:spcPts val="360"/>
              </a:spcBef>
              <a:spcAft>
                <a:spcPts val="0"/>
              </a:spcAft>
              <a:buNone/>
              <a:defRPr b="0" i="0" sz="1200" u="none" cap="none" strike="noStrike">
                <a:solidFill>
                  <a:schemeClr val="dk1"/>
                </a:solidFill>
                <a:latin typeface="Calibri"/>
                <a:ea typeface="Calibri"/>
                <a:cs typeface="Calibri"/>
                <a:sym typeface="Calibri"/>
              </a:defRPr>
            </a:lvl4pPr>
            <a:lvl5pPr indent="0" lvl="4" marL="1828800" marR="0" rtl="0" algn="l">
              <a:spcBef>
                <a:spcPts val="360"/>
              </a:spcBef>
              <a:spcAft>
                <a:spcPts val="0"/>
              </a:spcAft>
              <a:buNone/>
              <a:defRPr b="0" i="0" sz="1200" u="none" cap="none" strike="noStrike">
                <a:solidFill>
                  <a:schemeClr val="dk1"/>
                </a:solidFill>
                <a:latin typeface="Calibri"/>
                <a:ea typeface="Calibri"/>
                <a:cs typeface="Calibri"/>
                <a:sym typeface="Calibri"/>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829675"/>
            <a:ext cx="2971799" cy="465138"/>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1200" u="none" cap="none" strike="noStrike">
                <a:solidFill>
                  <a:schemeClr val="dk1"/>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dk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dk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dk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dk1"/>
                </a:solidFill>
                <a:latin typeface="Calibri"/>
                <a:ea typeface="Calibri"/>
                <a:cs typeface="Calibri"/>
                <a:sym typeface="Calibri"/>
              </a:defRPr>
            </a:lvl5pPr>
            <a:lvl6pPr indent="0" lvl="5" marL="2286000" marR="0" rtl="0" algn="l">
              <a:spcBef>
                <a:spcPts val="0"/>
              </a:spcBef>
              <a:buNone/>
              <a:defRPr b="1" i="0" sz="2200" u="none" cap="none" strike="noStrike">
                <a:solidFill>
                  <a:schemeClr val="dk1"/>
                </a:solidFill>
                <a:latin typeface="Calibri"/>
                <a:ea typeface="Calibri"/>
                <a:cs typeface="Calibri"/>
                <a:sym typeface="Calibri"/>
              </a:defRPr>
            </a:lvl6pPr>
            <a:lvl7pPr indent="0" lvl="6" marL="2743200" marR="0" rtl="0" algn="l">
              <a:spcBef>
                <a:spcPts val="0"/>
              </a:spcBef>
              <a:buNone/>
              <a:defRPr b="1" i="0" sz="2200" u="none" cap="none" strike="noStrike">
                <a:solidFill>
                  <a:schemeClr val="dk1"/>
                </a:solidFill>
                <a:latin typeface="Calibri"/>
                <a:ea typeface="Calibri"/>
                <a:cs typeface="Calibri"/>
                <a:sym typeface="Calibri"/>
              </a:defRPr>
            </a:lvl7pPr>
            <a:lvl8pPr indent="0" lvl="7" marL="3200400" marR="0" rtl="0" algn="l">
              <a:spcBef>
                <a:spcPts val="0"/>
              </a:spcBef>
              <a:buNone/>
              <a:defRPr b="1" i="0" sz="2200" u="none" cap="none" strike="noStrike">
                <a:solidFill>
                  <a:schemeClr val="dk1"/>
                </a:solidFill>
                <a:latin typeface="Calibri"/>
                <a:ea typeface="Calibri"/>
                <a:cs typeface="Calibri"/>
                <a:sym typeface="Calibri"/>
              </a:defRPr>
            </a:lvl8pPr>
            <a:lvl9pPr indent="0" lvl="8" marL="3657600" marR="0" rtl="0" algn="l">
              <a:spcBef>
                <a:spcPts val="0"/>
              </a:spcBef>
              <a:buNone/>
              <a:defRPr b="1" i="0" sz="22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829675"/>
            <a:ext cx="2971799" cy="465138"/>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txBox="1"/>
          <p:nvPr>
            <p:ph idx="12" type="sldNum"/>
          </p:nvPr>
        </p:nvSpPr>
        <p:spPr>
          <a:xfrm>
            <a:off x="3884612" y="8829675"/>
            <a:ext cx="2971799" cy="465138"/>
          </a:xfrm>
          <a:prstGeom prst="rect">
            <a:avLst/>
          </a:prstGeom>
          <a:noFill/>
          <a:ln>
            <a:noFill/>
          </a:ln>
        </p:spPr>
        <p:txBody>
          <a:bodyPr anchorCtr="0" anchor="b" bIns="45700" lIns="91425" rIns="91425" tIns="45700">
            <a:noAutofit/>
          </a:bodyPr>
          <a:lstStyle/>
          <a:p>
            <a:pPr indent="0" lvl="0" marL="0" marR="0" rtl="0" algn="r">
              <a:spcBef>
                <a:spcPts val="0"/>
              </a:spcBef>
              <a:spcAft>
                <a:spcPts val="0"/>
              </a:spcAft>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
        <p:nvSpPr>
          <p:cNvPr id="92" name="Shape 92"/>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a:noFill/>
          <a:ln>
            <a:noFill/>
          </a:ln>
        </p:spPr>
      </p:sp>
      <p:sp>
        <p:nvSpPr>
          <p:cNvPr id="93" name="Shape 93"/>
          <p:cNvSpPr txBox="1"/>
          <p:nvPr>
            <p:ph idx="1" type="body"/>
          </p:nvPr>
        </p:nvSpPr>
        <p:spPr>
          <a:xfrm>
            <a:off x="685800" y="4416425"/>
            <a:ext cx="5486399" cy="4183063"/>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txBox="1"/>
          <p:nvPr>
            <p:ph idx="1" type="body"/>
          </p:nvPr>
        </p:nvSpPr>
        <p:spPr>
          <a:xfrm>
            <a:off x="685800" y="4416425"/>
            <a:ext cx="5486399" cy="4183063"/>
          </a:xfrm>
          <a:prstGeom prst="rect">
            <a:avLst/>
          </a:prstGeom>
        </p:spPr>
        <p:txBody>
          <a:bodyPr anchorCtr="0" anchor="t" bIns="91425" lIns="91425" rIns="91425" tIns="91425">
            <a:noAutofit/>
          </a:bodyPr>
          <a:lstStyle/>
          <a:p>
            <a:pPr lvl="0">
              <a:spcBef>
                <a:spcPts val="0"/>
              </a:spcBef>
              <a:buNone/>
            </a:pPr>
            <a:r>
              <a:t/>
            </a:r>
            <a:endParaRPr/>
          </a:p>
        </p:txBody>
      </p:sp>
      <p:sp>
        <p:nvSpPr>
          <p:cNvPr id="155" name="Shape 155"/>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 name="Shape 161"/>
        <p:cNvGrpSpPr/>
        <p:nvPr/>
      </p:nvGrpSpPr>
      <p:grpSpPr>
        <a:xfrm>
          <a:off x="0" y="0"/>
          <a:ext cx="0" cy="0"/>
          <a:chOff x="0" y="0"/>
          <a:chExt cx="0" cy="0"/>
        </a:xfrm>
      </p:grpSpPr>
      <p:sp>
        <p:nvSpPr>
          <p:cNvPr id="162" name="Shape 162"/>
          <p:cNvSpPr txBox="1"/>
          <p:nvPr>
            <p:ph idx="1" type="body"/>
          </p:nvPr>
        </p:nvSpPr>
        <p:spPr>
          <a:xfrm>
            <a:off x="685800" y="4416425"/>
            <a:ext cx="5486399" cy="4183063"/>
          </a:xfrm>
          <a:prstGeom prst="rect">
            <a:avLst/>
          </a:prstGeom>
        </p:spPr>
        <p:txBody>
          <a:bodyPr anchorCtr="0" anchor="t" bIns="91425" lIns="91425" rIns="91425" tIns="91425">
            <a:noAutofit/>
          </a:bodyPr>
          <a:lstStyle/>
          <a:p>
            <a:pPr lvl="0">
              <a:spcBef>
                <a:spcPts val="0"/>
              </a:spcBef>
              <a:buNone/>
            </a:pPr>
            <a:r>
              <a:t/>
            </a:r>
            <a:endParaRPr/>
          </a:p>
        </p:txBody>
      </p:sp>
      <p:sp>
        <p:nvSpPr>
          <p:cNvPr id="163" name="Shape 163"/>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txBox="1"/>
          <p:nvPr>
            <p:ph idx="1" type="body"/>
          </p:nvPr>
        </p:nvSpPr>
        <p:spPr>
          <a:xfrm>
            <a:off x="685800" y="4416425"/>
            <a:ext cx="5486399" cy="4183063"/>
          </a:xfrm>
          <a:prstGeom prst="rect">
            <a:avLst/>
          </a:prstGeom>
        </p:spPr>
        <p:txBody>
          <a:bodyPr anchorCtr="0" anchor="t" bIns="91425" lIns="91425" rIns="91425" tIns="91425">
            <a:noAutofit/>
          </a:bodyPr>
          <a:lstStyle/>
          <a:p>
            <a:pPr lvl="0">
              <a:spcBef>
                <a:spcPts val="0"/>
              </a:spcBef>
              <a:buNone/>
            </a:pPr>
            <a:r>
              <a:t/>
            </a:r>
            <a:endParaRPr/>
          </a:p>
        </p:txBody>
      </p:sp>
      <p:sp>
        <p:nvSpPr>
          <p:cNvPr id="171" name="Shape 171"/>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txBox="1"/>
          <p:nvPr>
            <p:ph idx="1" type="body"/>
          </p:nvPr>
        </p:nvSpPr>
        <p:spPr>
          <a:xfrm>
            <a:off x="685800" y="4416425"/>
            <a:ext cx="5486399" cy="4183063"/>
          </a:xfrm>
          <a:prstGeom prst="rect">
            <a:avLst/>
          </a:prstGeom>
        </p:spPr>
        <p:txBody>
          <a:bodyPr anchorCtr="0" anchor="t" bIns="91425" lIns="91425" rIns="91425" tIns="91425">
            <a:noAutofit/>
          </a:bodyPr>
          <a:lstStyle/>
          <a:p>
            <a:pPr lvl="0">
              <a:spcBef>
                <a:spcPts val="0"/>
              </a:spcBef>
              <a:buNone/>
            </a:pPr>
            <a:r>
              <a:t/>
            </a:r>
            <a:endParaRPr/>
          </a:p>
        </p:txBody>
      </p:sp>
      <p:sp>
        <p:nvSpPr>
          <p:cNvPr id="177" name="Shape 177"/>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txBox="1"/>
          <p:nvPr>
            <p:ph idx="1" type="body"/>
          </p:nvPr>
        </p:nvSpPr>
        <p:spPr>
          <a:xfrm>
            <a:off x="685800" y="4416425"/>
            <a:ext cx="5486399" cy="4183063"/>
          </a:xfrm>
          <a:prstGeom prst="rect">
            <a:avLst/>
          </a:prstGeom>
        </p:spPr>
        <p:txBody>
          <a:bodyPr anchorCtr="0" anchor="t" bIns="91425" lIns="91425" rIns="91425" tIns="91425">
            <a:noAutofit/>
          </a:bodyPr>
          <a:lstStyle/>
          <a:p>
            <a:pPr lvl="0">
              <a:spcBef>
                <a:spcPts val="0"/>
              </a:spcBef>
              <a:buNone/>
            </a:pPr>
            <a:r>
              <a:t/>
            </a:r>
            <a:endParaRPr/>
          </a:p>
        </p:txBody>
      </p:sp>
      <p:sp>
        <p:nvSpPr>
          <p:cNvPr id="185" name="Shape 185"/>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 name="Shape 189"/>
        <p:cNvGrpSpPr/>
        <p:nvPr/>
      </p:nvGrpSpPr>
      <p:grpSpPr>
        <a:xfrm>
          <a:off x="0" y="0"/>
          <a:ext cx="0" cy="0"/>
          <a:chOff x="0" y="0"/>
          <a:chExt cx="0" cy="0"/>
        </a:xfrm>
      </p:grpSpPr>
      <p:sp>
        <p:nvSpPr>
          <p:cNvPr id="190" name="Shape 190"/>
          <p:cNvSpPr txBox="1"/>
          <p:nvPr>
            <p:ph idx="1" type="body"/>
          </p:nvPr>
        </p:nvSpPr>
        <p:spPr>
          <a:xfrm>
            <a:off x="685800" y="4416425"/>
            <a:ext cx="5486399" cy="4183063"/>
          </a:xfrm>
          <a:prstGeom prst="rect">
            <a:avLst/>
          </a:prstGeom>
        </p:spPr>
        <p:txBody>
          <a:bodyPr anchorCtr="0" anchor="t" bIns="91425" lIns="91425" rIns="91425" tIns="91425">
            <a:noAutofit/>
          </a:bodyPr>
          <a:lstStyle/>
          <a:p>
            <a:pPr lvl="0">
              <a:spcBef>
                <a:spcPts val="0"/>
              </a:spcBef>
              <a:buNone/>
            </a:pPr>
            <a:r>
              <a:t/>
            </a:r>
            <a:endParaRPr/>
          </a:p>
        </p:txBody>
      </p:sp>
      <p:sp>
        <p:nvSpPr>
          <p:cNvPr id="191" name="Shape 191"/>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 name="Shape 196"/>
        <p:cNvGrpSpPr/>
        <p:nvPr/>
      </p:nvGrpSpPr>
      <p:grpSpPr>
        <a:xfrm>
          <a:off x="0" y="0"/>
          <a:ext cx="0" cy="0"/>
          <a:chOff x="0" y="0"/>
          <a:chExt cx="0" cy="0"/>
        </a:xfrm>
      </p:grpSpPr>
      <p:sp>
        <p:nvSpPr>
          <p:cNvPr id="197" name="Shape 197"/>
          <p:cNvSpPr txBox="1"/>
          <p:nvPr>
            <p:ph idx="1" type="body"/>
          </p:nvPr>
        </p:nvSpPr>
        <p:spPr>
          <a:xfrm>
            <a:off x="685800" y="4416425"/>
            <a:ext cx="5486399" cy="4183063"/>
          </a:xfrm>
          <a:prstGeom prst="rect">
            <a:avLst/>
          </a:prstGeom>
        </p:spPr>
        <p:txBody>
          <a:bodyPr anchorCtr="0" anchor="t" bIns="91425" lIns="91425" rIns="91425" tIns="91425">
            <a:noAutofit/>
          </a:bodyPr>
          <a:lstStyle/>
          <a:p>
            <a:pPr lvl="0">
              <a:spcBef>
                <a:spcPts val="0"/>
              </a:spcBef>
              <a:buNone/>
            </a:pPr>
            <a:r>
              <a:t/>
            </a:r>
            <a:endParaRPr/>
          </a:p>
        </p:txBody>
      </p:sp>
      <p:sp>
        <p:nvSpPr>
          <p:cNvPr id="198" name="Shape 198"/>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2" name="Shape 202"/>
        <p:cNvGrpSpPr/>
        <p:nvPr/>
      </p:nvGrpSpPr>
      <p:grpSpPr>
        <a:xfrm>
          <a:off x="0" y="0"/>
          <a:ext cx="0" cy="0"/>
          <a:chOff x="0" y="0"/>
          <a:chExt cx="0" cy="0"/>
        </a:xfrm>
      </p:grpSpPr>
      <p:sp>
        <p:nvSpPr>
          <p:cNvPr id="203" name="Shape 203"/>
          <p:cNvSpPr txBox="1"/>
          <p:nvPr>
            <p:ph idx="1" type="body"/>
          </p:nvPr>
        </p:nvSpPr>
        <p:spPr>
          <a:xfrm>
            <a:off x="685800" y="4416425"/>
            <a:ext cx="5486399" cy="4183063"/>
          </a:xfrm>
          <a:prstGeom prst="rect">
            <a:avLst/>
          </a:prstGeom>
        </p:spPr>
        <p:txBody>
          <a:bodyPr anchorCtr="0" anchor="t" bIns="91425" lIns="91425" rIns="91425" tIns="91425">
            <a:noAutofit/>
          </a:bodyPr>
          <a:lstStyle/>
          <a:p>
            <a:pPr lvl="0">
              <a:spcBef>
                <a:spcPts val="0"/>
              </a:spcBef>
              <a:buNone/>
            </a:pPr>
            <a:r>
              <a:t/>
            </a:r>
            <a:endParaRPr/>
          </a:p>
        </p:txBody>
      </p:sp>
      <p:sp>
        <p:nvSpPr>
          <p:cNvPr id="204" name="Shape 204"/>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txBox="1"/>
          <p:nvPr>
            <p:ph idx="1" type="body"/>
          </p:nvPr>
        </p:nvSpPr>
        <p:spPr>
          <a:xfrm>
            <a:off x="685800" y="4416425"/>
            <a:ext cx="5486399" cy="4183063"/>
          </a:xfrm>
          <a:prstGeom prst="rect">
            <a:avLst/>
          </a:prstGeom>
        </p:spPr>
        <p:txBody>
          <a:bodyPr anchorCtr="0" anchor="t" bIns="91425" lIns="91425" rIns="91425" tIns="91425">
            <a:noAutofit/>
          </a:bodyPr>
          <a:lstStyle/>
          <a:p>
            <a:pPr lvl="0">
              <a:spcBef>
                <a:spcPts val="0"/>
              </a:spcBef>
              <a:buNone/>
            </a:pPr>
            <a:r>
              <a:t/>
            </a:r>
            <a:endParaRPr/>
          </a:p>
        </p:txBody>
      </p:sp>
      <p:sp>
        <p:nvSpPr>
          <p:cNvPr id="98" name="Shape 98"/>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txBox="1"/>
          <p:nvPr>
            <p:ph idx="1" type="body"/>
          </p:nvPr>
        </p:nvSpPr>
        <p:spPr>
          <a:xfrm>
            <a:off x="685800" y="4416425"/>
            <a:ext cx="5486399" cy="4183063"/>
          </a:xfrm>
          <a:prstGeom prst="rect">
            <a:avLst/>
          </a:prstGeom>
        </p:spPr>
        <p:txBody>
          <a:bodyPr anchorCtr="0" anchor="t" bIns="91425" lIns="91425" rIns="91425" tIns="91425">
            <a:noAutofit/>
          </a:bodyPr>
          <a:lstStyle/>
          <a:p>
            <a:pPr lvl="0">
              <a:spcBef>
                <a:spcPts val="0"/>
              </a:spcBef>
              <a:buNone/>
            </a:pPr>
            <a:r>
              <a:t/>
            </a:r>
            <a:endParaRPr/>
          </a:p>
        </p:txBody>
      </p:sp>
      <p:sp>
        <p:nvSpPr>
          <p:cNvPr id="105" name="Shape 105"/>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txBox="1"/>
          <p:nvPr>
            <p:ph idx="1" type="body"/>
          </p:nvPr>
        </p:nvSpPr>
        <p:spPr>
          <a:xfrm>
            <a:off x="685800" y="4416425"/>
            <a:ext cx="5486399" cy="4183063"/>
          </a:xfrm>
          <a:prstGeom prst="rect">
            <a:avLst/>
          </a:prstGeom>
        </p:spPr>
        <p:txBody>
          <a:bodyPr anchorCtr="0" anchor="t" bIns="91425" lIns="91425" rIns="91425" tIns="91425">
            <a:noAutofit/>
          </a:bodyPr>
          <a:lstStyle/>
          <a:p>
            <a:pPr lvl="0">
              <a:spcBef>
                <a:spcPts val="0"/>
              </a:spcBef>
              <a:buNone/>
            </a:pPr>
            <a:r>
              <a:t/>
            </a:r>
            <a:endParaRPr/>
          </a:p>
        </p:txBody>
      </p:sp>
      <p:sp>
        <p:nvSpPr>
          <p:cNvPr id="111" name="Shape 111"/>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txBox="1"/>
          <p:nvPr>
            <p:ph idx="1" type="body"/>
          </p:nvPr>
        </p:nvSpPr>
        <p:spPr>
          <a:xfrm>
            <a:off x="685800" y="4416425"/>
            <a:ext cx="5486399" cy="4183063"/>
          </a:xfrm>
          <a:prstGeom prst="rect">
            <a:avLst/>
          </a:prstGeom>
        </p:spPr>
        <p:txBody>
          <a:bodyPr anchorCtr="0" anchor="t" bIns="91425" lIns="91425" rIns="91425" tIns="91425">
            <a:noAutofit/>
          </a:bodyPr>
          <a:lstStyle/>
          <a:p>
            <a:pPr lvl="0">
              <a:spcBef>
                <a:spcPts val="0"/>
              </a:spcBef>
              <a:buNone/>
            </a:pPr>
            <a:r>
              <a:t/>
            </a:r>
            <a:endParaRPr/>
          </a:p>
        </p:txBody>
      </p:sp>
      <p:sp>
        <p:nvSpPr>
          <p:cNvPr id="119" name="Shape 119"/>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txBox="1"/>
          <p:nvPr>
            <p:ph idx="1" type="body"/>
          </p:nvPr>
        </p:nvSpPr>
        <p:spPr>
          <a:xfrm>
            <a:off x="685800" y="4416425"/>
            <a:ext cx="5486399" cy="4183063"/>
          </a:xfrm>
          <a:prstGeom prst="rect">
            <a:avLst/>
          </a:prstGeom>
        </p:spPr>
        <p:txBody>
          <a:bodyPr anchorCtr="0" anchor="t" bIns="91425" lIns="91425" rIns="91425" tIns="91425">
            <a:noAutofit/>
          </a:bodyPr>
          <a:lstStyle/>
          <a:p>
            <a:pPr lvl="0">
              <a:spcBef>
                <a:spcPts val="0"/>
              </a:spcBef>
              <a:buNone/>
            </a:pPr>
            <a:r>
              <a:t/>
            </a:r>
            <a:endParaRPr/>
          </a:p>
        </p:txBody>
      </p:sp>
      <p:sp>
        <p:nvSpPr>
          <p:cNvPr id="126" name="Shape 126"/>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txBox="1"/>
          <p:nvPr>
            <p:ph idx="1" type="body"/>
          </p:nvPr>
        </p:nvSpPr>
        <p:spPr>
          <a:xfrm>
            <a:off x="685800" y="4416425"/>
            <a:ext cx="5486399" cy="4183063"/>
          </a:xfrm>
          <a:prstGeom prst="rect">
            <a:avLst/>
          </a:prstGeom>
        </p:spPr>
        <p:txBody>
          <a:bodyPr anchorCtr="0" anchor="t" bIns="91425" lIns="91425" rIns="91425" tIns="91425">
            <a:noAutofit/>
          </a:bodyPr>
          <a:lstStyle/>
          <a:p>
            <a:pPr lvl="0">
              <a:spcBef>
                <a:spcPts val="0"/>
              </a:spcBef>
              <a:buNone/>
            </a:pPr>
            <a:r>
              <a:t/>
            </a:r>
            <a:endParaRPr/>
          </a:p>
        </p:txBody>
      </p:sp>
      <p:sp>
        <p:nvSpPr>
          <p:cNvPr id="134" name="Shape 134"/>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txBox="1"/>
          <p:nvPr>
            <p:ph idx="1" type="body"/>
          </p:nvPr>
        </p:nvSpPr>
        <p:spPr>
          <a:xfrm>
            <a:off x="685800" y="4416425"/>
            <a:ext cx="5486399" cy="4183063"/>
          </a:xfrm>
          <a:prstGeom prst="rect">
            <a:avLst/>
          </a:prstGeom>
        </p:spPr>
        <p:txBody>
          <a:bodyPr anchorCtr="0" anchor="t" bIns="91425" lIns="91425" rIns="91425" tIns="91425">
            <a:noAutofit/>
          </a:bodyPr>
          <a:lstStyle/>
          <a:p>
            <a:pPr lvl="0">
              <a:spcBef>
                <a:spcPts val="0"/>
              </a:spcBef>
              <a:buNone/>
            </a:pPr>
            <a:r>
              <a:t/>
            </a:r>
            <a:endParaRPr/>
          </a:p>
        </p:txBody>
      </p:sp>
      <p:sp>
        <p:nvSpPr>
          <p:cNvPr id="140" name="Shape 140"/>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txBox="1"/>
          <p:nvPr>
            <p:ph idx="1" type="body"/>
          </p:nvPr>
        </p:nvSpPr>
        <p:spPr>
          <a:xfrm>
            <a:off x="685800" y="4416425"/>
            <a:ext cx="5486399" cy="4183063"/>
          </a:xfrm>
          <a:prstGeom prst="rect">
            <a:avLst/>
          </a:prstGeom>
        </p:spPr>
        <p:txBody>
          <a:bodyPr anchorCtr="0" anchor="t" bIns="91425" lIns="91425" rIns="91425" tIns="91425">
            <a:noAutofit/>
          </a:bodyPr>
          <a:lstStyle/>
          <a:p>
            <a:pPr lvl="0">
              <a:spcBef>
                <a:spcPts val="0"/>
              </a:spcBef>
              <a:buNone/>
            </a:pPr>
            <a:r>
              <a:t/>
            </a:r>
            <a:endParaRPr/>
          </a:p>
        </p:txBody>
      </p:sp>
      <p:sp>
        <p:nvSpPr>
          <p:cNvPr id="146" name="Shape 146"/>
          <p:cNvSpPr/>
          <p:nvPr>
            <p:ph idx="2" type="sldImg"/>
          </p:nvPr>
        </p:nvSpPr>
        <p:spPr>
          <a:xfrm>
            <a:off x="1104900" y="696912"/>
            <a:ext cx="4648199" cy="34861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5" name="Shape 15"/>
        <p:cNvGrpSpPr/>
        <p:nvPr/>
      </p:nvGrpSpPr>
      <p:grpSpPr>
        <a:xfrm>
          <a:off x="0" y="0"/>
          <a:ext cx="0" cy="0"/>
          <a:chOff x="0" y="0"/>
          <a:chExt cx="0" cy="0"/>
        </a:xfrm>
      </p:grpSpPr>
      <p:sp>
        <p:nvSpPr>
          <p:cNvPr id="16" name="Shape 16"/>
          <p:cNvSpPr txBox="1"/>
          <p:nvPr>
            <p:ph idx="1" type="body"/>
          </p:nvPr>
        </p:nvSpPr>
        <p:spPr>
          <a:xfrm>
            <a:off x="457200" y="1524000"/>
            <a:ext cx="8229600" cy="4572000"/>
          </a:xfrm>
          <a:prstGeom prst="rect">
            <a:avLst/>
          </a:prstGeom>
          <a:noFill/>
          <a:ln>
            <a:noFill/>
          </a:ln>
        </p:spPr>
        <p:txBody>
          <a:bodyPr anchorCtr="0" anchor="t" bIns="91425" lIns="91425" rIns="91425" tIns="91425"/>
          <a:lstStyle>
            <a:lvl1pPr indent="-133985" lvl="0" marL="274320" marR="0" rtl="0" algn="l">
              <a:spcBef>
                <a:spcPts val="600"/>
              </a:spcBef>
              <a:buClr>
                <a:schemeClr val="accent2"/>
              </a:buClr>
              <a:buSzPct val="85000"/>
              <a:buFont typeface="Noto Sans Symbols"/>
              <a:buChar char="●"/>
              <a:defRPr b="0" i="0" sz="2600" u="none" cap="none" strike="noStrike">
                <a:solidFill>
                  <a:schemeClr val="lt1"/>
                </a:solidFill>
                <a:latin typeface="Constantia"/>
                <a:ea typeface="Constantia"/>
                <a:cs typeface="Constantia"/>
                <a:sym typeface="Constantia"/>
              </a:defRPr>
            </a:lvl1pPr>
            <a:lvl2pPr indent="-154940" lvl="1" marL="640080" marR="0" rtl="0" algn="l">
              <a:spcBef>
                <a:spcPts val="300"/>
              </a:spcBef>
              <a:buClr>
                <a:srgbClr val="D58F3E"/>
              </a:buClr>
              <a:buSzPct val="85000"/>
              <a:buFont typeface="Noto Sans Symbols"/>
              <a:buChar char="●"/>
              <a:defRPr b="0" i="0" sz="2400" u="none" cap="none" strike="noStrike">
                <a:solidFill>
                  <a:schemeClr val="lt2"/>
                </a:solidFill>
                <a:latin typeface="Constantia"/>
                <a:ea typeface="Constantia"/>
                <a:cs typeface="Constantia"/>
                <a:sym typeface="Constantia"/>
              </a:defRPr>
            </a:lvl2pPr>
            <a:lvl3pPr indent="-117792" lvl="2" marL="1005839" marR="0" rtl="0" algn="l">
              <a:spcBef>
                <a:spcPts val="300"/>
              </a:spcBef>
              <a:buClr>
                <a:srgbClr val="B17733"/>
              </a:buClr>
              <a:buSzPct val="85000"/>
              <a:buFont typeface="Noto Sans Symbols"/>
              <a:buChar char="●"/>
              <a:defRPr b="0" i="0" sz="2100" u="none" cap="none" strike="noStrike">
                <a:solidFill>
                  <a:schemeClr val="lt1"/>
                </a:solidFill>
                <a:latin typeface="Constantia"/>
                <a:ea typeface="Constantia"/>
                <a:cs typeface="Constantia"/>
                <a:sym typeface="Constantia"/>
              </a:defRPr>
            </a:lvl3pPr>
            <a:lvl4pPr indent="-136207" lvl="3" marL="1280160" marR="0" rtl="0" algn="l">
              <a:spcBef>
                <a:spcPts val="300"/>
              </a:spcBef>
              <a:buClr>
                <a:srgbClr val="D58F3E"/>
              </a:buClr>
              <a:buSzPct val="85000"/>
              <a:buFont typeface="Noto Sans Symbols"/>
              <a:buChar char="●"/>
              <a:defRPr b="0" i="0" sz="1900" u="none" cap="none" strike="noStrike">
                <a:solidFill>
                  <a:schemeClr val="lt1"/>
                </a:solidFill>
                <a:latin typeface="Constantia"/>
                <a:ea typeface="Constantia"/>
                <a:cs typeface="Constantia"/>
                <a:sym typeface="Constantia"/>
              </a:defRPr>
            </a:lvl4pPr>
            <a:lvl5pPr indent="-147319" lvl="4" marL="1554480"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Constantia"/>
                <a:ea typeface="Constantia"/>
                <a:cs typeface="Constantia"/>
                <a:sym typeface="Constantia"/>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9pPr>
          </a:lstStyle>
          <a:p/>
        </p:txBody>
      </p:sp>
      <p:sp>
        <p:nvSpPr>
          <p:cNvPr id="17" name="Shape 17"/>
          <p:cNvSpPr txBox="1"/>
          <p:nvPr>
            <p:ph idx="10" type="dt"/>
          </p:nvPr>
        </p:nvSpPr>
        <p:spPr>
          <a:xfrm>
            <a:off x="5791200" y="6203667"/>
            <a:ext cx="2590800" cy="384047"/>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1" i="0" sz="1200" u="none" cap="none" strike="noStrike">
                <a:solidFill>
                  <a:schemeClr val="lt2"/>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lt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lt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lt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lt1"/>
                </a:solidFill>
                <a:latin typeface="Calibri"/>
                <a:ea typeface="Calibri"/>
                <a:cs typeface="Calibri"/>
                <a:sym typeface="Calibri"/>
              </a:defRPr>
            </a:lvl5pPr>
            <a:lvl6pPr indent="0" lvl="5" marL="2286000" marR="0" rtl="0" algn="l">
              <a:spcBef>
                <a:spcPts val="0"/>
              </a:spcBef>
              <a:buNone/>
              <a:defRPr b="1" i="0" sz="2200" u="none" cap="none" strike="noStrike">
                <a:solidFill>
                  <a:schemeClr val="lt1"/>
                </a:solidFill>
                <a:latin typeface="Calibri"/>
                <a:ea typeface="Calibri"/>
                <a:cs typeface="Calibri"/>
                <a:sym typeface="Calibri"/>
              </a:defRPr>
            </a:lvl6pPr>
            <a:lvl7pPr indent="0" lvl="6" marL="2743200" marR="0" rtl="0" algn="l">
              <a:spcBef>
                <a:spcPts val="0"/>
              </a:spcBef>
              <a:buNone/>
              <a:defRPr b="1" i="0" sz="2200" u="none" cap="none" strike="noStrike">
                <a:solidFill>
                  <a:schemeClr val="lt1"/>
                </a:solidFill>
                <a:latin typeface="Calibri"/>
                <a:ea typeface="Calibri"/>
                <a:cs typeface="Calibri"/>
                <a:sym typeface="Calibri"/>
              </a:defRPr>
            </a:lvl7pPr>
            <a:lvl8pPr indent="0" lvl="7" marL="3200400" marR="0" rtl="0" algn="l">
              <a:spcBef>
                <a:spcPts val="0"/>
              </a:spcBef>
              <a:buNone/>
              <a:defRPr b="1" i="0" sz="2200" u="none" cap="none" strike="noStrike">
                <a:solidFill>
                  <a:schemeClr val="lt1"/>
                </a:solidFill>
                <a:latin typeface="Calibri"/>
                <a:ea typeface="Calibri"/>
                <a:cs typeface="Calibri"/>
                <a:sym typeface="Calibri"/>
              </a:defRPr>
            </a:lvl8pPr>
            <a:lvl9pPr indent="0" lvl="8" marL="3657600" marR="0" rtl="0" algn="l">
              <a:spcBef>
                <a:spcPts val="0"/>
              </a:spcBef>
              <a:buNone/>
              <a:defRPr b="1" i="0" sz="2200" u="none" cap="none" strike="noStrike">
                <a:solidFill>
                  <a:schemeClr val="lt1"/>
                </a:solidFill>
                <a:latin typeface="Calibri"/>
                <a:ea typeface="Calibri"/>
                <a:cs typeface="Calibri"/>
                <a:sym typeface="Calibri"/>
              </a:defRPr>
            </a:lvl9pPr>
          </a:lstStyle>
          <a:p/>
        </p:txBody>
      </p:sp>
      <p:sp>
        <p:nvSpPr>
          <p:cNvPr id="18" name="Shape 18"/>
          <p:cNvSpPr txBox="1"/>
          <p:nvPr>
            <p:ph idx="12" type="sldNum"/>
          </p:nvPr>
        </p:nvSpPr>
        <p:spPr>
          <a:xfrm>
            <a:off x="8410575" y="6181530"/>
            <a:ext cx="609599" cy="457200"/>
          </a:xfrm>
          <a:prstGeom prst="rect">
            <a:avLst/>
          </a:prstGeom>
          <a:noFill/>
          <a:ln>
            <a:noFill/>
          </a:ln>
        </p:spPr>
        <p:txBody>
          <a:bodyPr anchorCtr="0" anchor="ctr" bIns="0" lIns="0" rIns="0" tIns="0">
            <a:noAutofit/>
          </a:bodyPr>
          <a:lstStyle/>
          <a:p>
            <a:pPr indent="0" lvl="0" marL="0" marR="0" rtl="0" algn="ctr">
              <a:spcBef>
                <a:spcPts val="0"/>
              </a:spcBef>
              <a:spcAft>
                <a:spcPts val="0"/>
              </a:spcAft>
              <a:buSzPct val="25000"/>
              <a:buNone/>
            </a:pPr>
            <a:fld id="{00000000-1234-1234-1234-123412341234}" type="slidenum">
              <a:rPr b="1" i="0" lang="en-US" sz="1600" u="none" cap="none" strike="noStrike">
                <a:solidFill>
                  <a:schemeClr val="lt2"/>
                </a:solidFill>
                <a:latin typeface="Calibri"/>
                <a:ea typeface="Calibri"/>
                <a:cs typeface="Calibri"/>
                <a:sym typeface="Calibri"/>
              </a:rPr>
              <a:t>‹#›</a:t>
            </a:fld>
          </a:p>
        </p:txBody>
      </p:sp>
      <p:sp>
        <p:nvSpPr>
          <p:cNvPr id="19" name="Shape 19"/>
          <p:cNvSpPr txBox="1"/>
          <p:nvPr>
            <p:ph idx="11" type="ftr"/>
          </p:nvPr>
        </p:nvSpPr>
        <p:spPr>
          <a:xfrm>
            <a:off x="2133600" y="6203667"/>
            <a:ext cx="3581399" cy="384047"/>
          </a:xfrm>
          <a:prstGeom prst="rect">
            <a:avLst/>
          </a:prstGeom>
          <a:noFill/>
          <a:ln>
            <a:noFill/>
          </a:ln>
        </p:spPr>
        <p:txBody>
          <a:bodyPr anchorCtr="0" anchor="ctr" bIns="91425" lIns="91425" rIns="91425" tIns="91425"/>
          <a:lstStyle>
            <a:lvl1pPr indent="0" lvl="0" marL="0" marR="0" rtl="0" algn="r">
              <a:spcBef>
                <a:spcPts val="0"/>
              </a:spcBef>
              <a:spcAft>
                <a:spcPts val="0"/>
              </a:spcAft>
              <a:buNone/>
              <a:defRPr b="1" i="0" sz="1200" u="none" cap="none" strike="noStrike">
                <a:solidFill>
                  <a:schemeClr val="lt2"/>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lt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lt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lt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lt1"/>
                </a:solidFill>
                <a:latin typeface="Calibri"/>
                <a:ea typeface="Calibri"/>
                <a:cs typeface="Calibri"/>
                <a:sym typeface="Calibri"/>
              </a:defRPr>
            </a:lvl5pPr>
            <a:lvl6pPr indent="0" lvl="5" marL="2286000" marR="0" rtl="0" algn="l">
              <a:spcBef>
                <a:spcPts val="0"/>
              </a:spcBef>
              <a:buNone/>
              <a:defRPr b="1" i="0" sz="2200" u="none" cap="none" strike="noStrike">
                <a:solidFill>
                  <a:schemeClr val="lt1"/>
                </a:solidFill>
                <a:latin typeface="Calibri"/>
                <a:ea typeface="Calibri"/>
                <a:cs typeface="Calibri"/>
                <a:sym typeface="Calibri"/>
              </a:defRPr>
            </a:lvl6pPr>
            <a:lvl7pPr indent="0" lvl="6" marL="2743200" marR="0" rtl="0" algn="l">
              <a:spcBef>
                <a:spcPts val="0"/>
              </a:spcBef>
              <a:buNone/>
              <a:defRPr b="1" i="0" sz="2200" u="none" cap="none" strike="noStrike">
                <a:solidFill>
                  <a:schemeClr val="lt1"/>
                </a:solidFill>
                <a:latin typeface="Calibri"/>
                <a:ea typeface="Calibri"/>
                <a:cs typeface="Calibri"/>
                <a:sym typeface="Calibri"/>
              </a:defRPr>
            </a:lvl7pPr>
            <a:lvl8pPr indent="0" lvl="7" marL="3200400" marR="0" rtl="0" algn="l">
              <a:spcBef>
                <a:spcPts val="0"/>
              </a:spcBef>
              <a:buNone/>
              <a:defRPr b="1" i="0" sz="2200" u="none" cap="none" strike="noStrike">
                <a:solidFill>
                  <a:schemeClr val="lt1"/>
                </a:solidFill>
                <a:latin typeface="Calibri"/>
                <a:ea typeface="Calibri"/>
                <a:cs typeface="Calibri"/>
                <a:sym typeface="Calibri"/>
              </a:defRPr>
            </a:lvl8pPr>
            <a:lvl9pPr indent="0" lvl="8" marL="3657600" marR="0" rtl="0" algn="l">
              <a:spcBef>
                <a:spcPts val="0"/>
              </a:spcBef>
              <a:buNone/>
              <a:defRPr b="1" i="0" sz="2200" u="none" cap="none" strike="noStrike">
                <a:solidFill>
                  <a:schemeClr val="lt1"/>
                </a:solidFill>
                <a:latin typeface="Calibri"/>
                <a:ea typeface="Calibri"/>
                <a:cs typeface="Calibri"/>
                <a:sym typeface="Calibri"/>
              </a:defRPr>
            </a:lvl9pPr>
          </a:lstStyle>
          <a:p/>
        </p:txBody>
      </p:sp>
      <p:sp>
        <p:nvSpPr>
          <p:cNvPr id="20" name="Shape 20"/>
          <p:cNvSpPr txBox="1"/>
          <p:nvPr>
            <p:ph type="title"/>
          </p:nvPr>
        </p:nvSpPr>
        <p:spPr>
          <a:xfrm>
            <a:off x="457200" y="152400"/>
            <a:ext cx="8229600" cy="1219199"/>
          </a:xfrm>
          <a:prstGeom prst="rect">
            <a:avLst/>
          </a:prstGeom>
          <a:noFill/>
          <a:ln>
            <a:noFill/>
          </a:ln>
        </p:spPr>
        <p:txBody>
          <a:bodyPr anchorCtr="0" anchor="b" bIns="91425" lIns="91425" rIns="91425" tIns="91425"/>
          <a:lstStyle>
            <a:lvl1pPr indent="0" lvl="0" marL="0" marR="0" rtl="0" algn="l">
              <a:spcBef>
                <a:spcPts val="0"/>
              </a:spcBef>
              <a:buClr>
                <a:srgbClr val="F9F9F9"/>
              </a:buClr>
              <a:buFont typeface="Constantia"/>
              <a:buNone/>
              <a:defRPr b="0" i="0" sz="4200" u="none" cap="none" strike="noStrike">
                <a:solidFill>
                  <a:srgbClr val="F9F9F9"/>
                </a:solidFill>
                <a:latin typeface="Constantia"/>
                <a:ea typeface="Constantia"/>
                <a:cs typeface="Constantia"/>
                <a:sym typeface="Constant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8" name="Shape 78"/>
        <p:cNvGrpSpPr/>
        <p:nvPr/>
      </p:nvGrpSpPr>
      <p:grpSpPr>
        <a:xfrm>
          <a:off x="0" y="0"/>
          <a:ext cx="0" cy="0"/>
          <a:chOff x="0" y="0"/>
          <a:chExt cx="0" cy="0"/>
        </a:xfrm>
      </p:grpSpPr>
      <p:sp>
        <p:nvSpPr>
          <p:cNvPr id="79" name="Shape 79"/>
          <p:cNvSpPr txBox="1"/>
          <p:nvPr>
            <p:ph type="title"/>
          </p:nvPr>
        </p:nvSpPr>
        <p:spPr>
          <a:xfrm>
            <a:off x="457200" y="152400"/>
            <a:ext cx="8229600" cy="1219199"/>
          </a:xfrm>
          <a:prstGeom prst="rect">
            <a:avLst/>
          </a:prstGeom>
          <a:noFill/>
          <a:ln>
            <a:noFill/>
          </a:ln>
        </p:spPr>
        <p:txBody>
          <a:bodyPr anchorCtr="0" anchor="b" bIns="91425" lIns="91425" rIns="91425" tIns="91425"/>
          <a:lstStyle>
            <a:lvl1pPr indent="0" lvl="0" marL="0" marR="0" rtl="0" algn="l">
              <a:spcBef>
                <a:spcPts val="0"/>
              </a:spcBef>
              <a:buClr>
                <a:srgbClr val="F9F9F9"/>
              </a:buClr>
              <a:buFont typeface="Constantia"/>
              <a:buNone/>
              <a:defRPr b="0" i="0" sz="4200" u="none" cap="none" strike="noStrike">
                <a:solidFill>
                  <a:srgbClr val="F9F9F9"/>
                </a:solidFill>
                <a:latin typeface="Constantia"/>
                <a:ea typeface="Constantia"/>
                <a:cs typeface="Constantia"/>
                <a:sym typeface="Constant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0" name="Shape 80"/>
          <p:cNvSpPr txBox="1"/>
          <p:nvPr>
            <p:ph idx="1" type="body"/>
          </p:nvPr>
        </p:nvSpPr>
        <p:spPr>
          <a:xfrm rot="5400000">
            <a:off x="2232818" y="-327818"/>
            <a:ext cx="4678362" cy="8229600"/>
          </a:xfrm>
          <a:prstGeom prst="rect">
            <a:avLst/>
          </a:prstGeom>
          <a:noFill/>
          <a:ln>
            <a:noFill/>
          </a:ln>
        </p:spPr>
        <p:txBody>
          <a:bodyPr anchorCtr="0" anchor="t" bIns="91425" lIns="91425" rIns="91425" tIns="91425"/>
          <a:lstStyle>
            <a:lvl1pPr indent="-133985" lvl="0" marL="274320" marR="0" rtl="0" algn="l">
              <a:spcBef>
                <a:spcPts val="600"/>
              </a:spcBef>
              <a:buClr>
                <a:schemeClr val="accent2"/>
              </a:buClr>
              <a:buSzPct val="85000"/>
              <a:buFont typeface="Noto Sans Symbols"/>
              <a:buChar char="●"/>
              <a:defRPr b="0" i="0" sz="2600" u="none" cap="none" strike="noStrike">
                <a:solidFill>
                  <a:schemeClr val="lt1"/>
                </a:solidFill>
                <a:latin typeface="Constantia"/>
                <a:ea typeface="Constantia"/>
                <a:cs typeface="Constantia"/>
                <a:sym typeface="Constantia"/>
              </a:defRPr>
            </a:lvl1pPr>
            <a:lvl2pPr indent="-154940" lvl="1" marL="640080" marR="0" rtl="0" algn="l">
              <a:spcBef>
                <a:spcPts val="300"/>
              </a:spcBef>
              <a:buClr>
                <a:srgbClr val="D58F3E"/>
              </a:buClr>
              <a:buSzPct val="85000"/>
              <a:buFont typeface="Noto Sans Symbols"/>
              <a:buChar char="●"/>
              <a:defRPr b="0" i="0" sz="2400" u="none" cap="none" strike="noStrike">
                <a:solidFill>
                  <a:schemeClr val="lt2"/>
                </a:solidFill>
                <a:latin typeface="Constantia"/>
                <a:ea typeface="Constantia"/>
                <a:cs typeface="Constantia"/>
                <a:sym typeface="Constantia"/>
              </a:defRPr>
            </a:lvl2pPr>
            <a:lvl3pPr indent="-117792" lvl="2" marL="1005839" marR="0" rtl="0" algn="l">
              <a:spcBef>
                <a:spcPts val="300"/>
              </a:spcBef>
              <a:buClr>
                <a:srgbClr val="B17733"/>
              </a:buClr>
              <a:buSzPct val="85000"/>
              <a:buFont typeface="Noto Sans Symbols"/>
              <a:buChar char="●"/>
              <a:defRPr b="0" i="0" sz="2100" u="none" cap="none" strike="noStrike">
                <a:solidFill>
                  <a:schemeClr val="lt1"/>
                </a:solidFill>
                <a:latin typeface="Constantia"/>
                <a:ea typeface="Constantia"/>
                <a:cs typeface="Constantia"/>
                <a:sym typeface="Constantia"/>
              </a:defRPr>
            </a:lvl3pPr>
            <a:lvl4pPr indent="-136207" lvl="3" marL="1280160" marR="0" rtl="0" algn="l">
              <a:spcBef>
                <a:spcPts val="300"/>
              </a:spcBef>
              <a:buClr>
                <a:srgbClr val="D58F3E"/>
              </a:buClr>
              <a:buSzPct val="85000"/>
              <a:buFont typeface="Noto Sans Symbols"/>
              <a:buChar char="●"/>
              <a:defRPr b="0" i="0" sz="1900" u="none" cap="none" strike="noStrike">
                <a:solidFill>
                  <a:schemeClr val="lt1"/>
                </a:solidFill>
                <a:latin typeface="Constantia"/>
                <a:ea typeface="Constantia"/>
                <a:cs typeface="Constantia"/>
                <a:sym typeface="Constantia"/>
              </a:defRPr>
            </a:lvl4pPr>
            <a:lvl5pPr indent="-147319" lvl="4" marL="1554480"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Constantia"/>
                <a:ea typeface="Constantia"/>
                <a:cs typeface="Constantia"/>
                <a:sym typeface="Constantia"/>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9pPr>
          </a:lstStyle>
          <a:p/>
        </p:txBody>
      </p:sp>
      <p:sp>
        <p:nvSpPr>
          <p:cNvPr id="81" name="Shape 81"/>
          <p:cNvSpPr txBox="1"/>
          <p:nvPr>
            <p:ph idx="10" type="dt"/>
          </p:nvPr>
        </p:nvSpPr>
        <p:spPr>
          <a:xfrm>
            <a:off x="5791200" y="6203667"/>
            <a:ext cx="2590800" cy="384047"/>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1" sz="1200">
                <a:solidFill>
                  <a:schemeClr val="lt2"/>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lt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lt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lt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lt1"/>
                </a:solidFill>
                <a:latin typeface="Calibri"/>
                <a:ea typeface="Calibri"/>
                <a:cs typeface="Calibri"/>
                <a:sym typeface="Calibri"/>
              </a:defRPr>
            </a:lvl5pPr>
            <a:lvl6pPr indent="0" lvl="5" marL="2286000" marR="0" rtl="0" algn="l">
              <a:spcBef>
                <a:spcPts val="0"/>
              </a:spcBef>
              <a:buNone/>
              <a:defRPr b="1" i="0" sz="2200" u="none" cap="none" strike="noStrike">
                <a:solidFill>
                  <a:schemeClr val="lt1"/>
                </a:solidFill>
                <a:latin typeface="Calibri"/>
                <a:ea typeface="Calibri"/>
                <a:cs typeface="Calibri"/>
                <a:sym typeface="Calibri"/>
              </a:defRPr>
            </a:lvl6pPr>
            <a:lvl7pPr indent="0" lvl="6" marL="2743200" marR="0" rtl="0" algn="l">
              <a:spcBef>
                <a:spcPts val="0"/>
              </a:spcBef>
              <a:buNone/>
              <a:defRPr b="1" i="0" sz="2200" u="none" cap="none" strike="noStrike">
                <a:solidFill>
                  <a:schemeClr val="lt1"/>
                </a:solidFill>
                <a:latin typeface="Calibri"/>
                <a:ea typeface="Calibri"/>
                <a:cs typeface="Calibri"/>
                <a:sym typeface="Calibri"/>
              </a:defRPr>
            </a:lvl7pPr>
            <a:lvl8pPr indent="0" lvl="7" marL="3200400" marR="0" rtl="0" algn="l">
              <a:spcBef>
                <a:spcPts val="0"/>
              </a:spcBef>
              <a:buNone/>
              <a:defRPr b="1" i="0" sz="2200" u="none" cap="none" strike="noStrike">
                <a:solidFill>
                  <a:schemeClr val="lt1"/>
                </a:solidFill>
                <a:latin typeface="Calibri"/>
                <a:ea typeface="Calibri"/>
                <a:cs typeface="Calibri"/>
                <a:sym typeface="Calibri"/>
              </a:defRPr>
            </a:lvl8pPr>
            <a:lvl9pPr indent="0" lvl="8" marL="3657600" marR="0" rtl="0" algn="l">
              <a:spcBef>
                <a:spcPts val="0"/>
              </a:spcBef>
              <a:buNone/>
              <a:defRPr b="1" i="0" sz="2200" u="none" cap="none" strike="noStrike">
                <a:solidFill>
                  <a:schemeClr val="lt1"/>
                </a:solidFill>
                <a:latin typeface="Calibri"/>
                <a:ea typeface="Calibri"/>
                <a:cs typeface="Calibri"/>
                <a:sym typeface="Calibri"/>
              </a:defRPr>
            </a:lvl9pPr>
          </a:lstStyle>
          <a:p/>
        </p:txBody>
      </p:sp>
      <p:sp>
        <p:nvSpPr>
          <p:cNvPr id="82" name="Shape 82"/>
          <p:cNvSpPr txBox="1"/>
          <p:nvPr>
            <p:ph idx="11" type="ftr"/>
          </p:nvPr>
        </p:nvSpPr>
        <p:spPr>
          <a:xfrm>
            <a:off x="2133600" y="6203667"/>
            <a:ext cx="3581399" cy="384047"/>
          </a:xfrm>
          <a:prstGeom prst="rect">
            <a:avLst/>
          </a:prstGeom>
          <a:noFill/>
          <a:ln>
            <a:noFill/>
          </a:ln>
        </p:spPr>
        <p:txBody>
          <a:bodyPr anchorCtr="0" anchor="ctr" bIns="91425" lIns="91425" rIns="91425" tIns="91425"/>
          <a:lstStyle>
            <a:lvl1pPr indent="0" lvl="0" marL="0" marR="0" rtl="0" algn="r">
              <a:spcBef>
                <a:spcPts val="0"/>
              </a:spcBef>
              <a:spcAft>
                <a:spcPts val="0"/>
              </a:spcAft>
              <a:buNone/>
              <a:defRPr b="1" sz="1200">
                <a:solidFill>
                  <a:schemeClr val="lt2"/>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lt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lt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lt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lt1"/>
                </a:solidFill>
                <a:latin typeface="Calibri"/>
                <a:ea typeface="Calibri"/>
                <a:cs typeface="Calibri"/>
                <a:sym typeface="Calibri"/>
              </a:defRPr>
            </a:lvl5pPr>
            <a:lvl6pPr indent="0" lvl="5" marL="2286000" marR="0" rtl="0" algn="l">
              <a:spcBef>
                <a:spcPts val="0"/>
              </a:spcBef>
              <a:buNone/>
              <a:defRPr b="1" i="0" sz="2200" u="none" cap="none" strike="noStrike">
                <a:solidFill>
                  <a:schemeClr val="lt1"/>
                </a:solidFill>
                <a:latin typeface="Calibri"/>
                <a:ea typeface="Calibri"/>
                <a:cs typeface="Calibri"/>
                <a:sym typeface="Calibri"/>
              </a:defRPr>
            </a:lvl6pPr>
            <a:lvl7pPr indent="0" lvl="6" marL="2743200" marR="0" rtl="0" algn="l">
              <a:spcBef>
                <a:spcPts val="0"/>
              </a:spcBef>
              <a:buNone/>
              <a:defRPr b="1" i="0" sz="2200" u="none" cap="none" strike="noStrike">
                <a:solidFill>
                  <a:schemeClr val="lt1"/>
                </a:solidFill>
                <a:latin typeface="Calibri"/>
                <a:ea typeface="Calibri"/>
                <a:cs typeface="Calibri"/>
                <a:sym typeface="Calibri"/>
              </a:defRPr>
            </a:lvl7pPr>
            <a:lvl8pPr indent="0" lvl="7" marL="3200400" marR="0" rtl="0" algn="l">
              <a:spcBef>
                <a:spcPts val="0"/>
              </a:spcBef>
              <a:buNone/>
              <a:defRPr b="1" i="0" sz="2200" u="none" cap="none" strike="noStrike">
                <a:solidFill>
                  <a:schemeClr val="lt1"/>
                </a:solidFill>
                <a:latin typeface="Calibri"/>
                <a:ea typeface="Calibri"/>
                <a:cs typeface="Calibri"/>
                <a:sym typeface="Calibri"/>
              </a:defRPr>
            </a:lvl8pPr>
            <a:lvl9pPr indent="0" lvl="8" marL="3657600" marR="0" rtl="0" algn="l">
              <a:spcBef>
                <a:spcPts val="0"/>
              </a:spcBef>
              <a:buNone/>
              <a:defRPr b="1" i="0" sz="2200" u="none" cap="none" strike="noStrike">
                <a:solidFill>
                  <a:schemeClr val="lt1"/>
                </a:solidFill>
                <a:latin typeface="Calibri"/>
                <a:ea typeface="Calibri"/>
                <a:cs typeface="Calibri"/>
                <a:sym typeface="Calibri"/>
              </a:defRPr>
            </a:lvl9pPr>
          </a:lstStyle>
          <a:p/>
        </p:txBody>
      </p:sp>
      <p:sp>
        <p:nvSpPr>
          <p:cNvPr id="83" name="Shape 83"/>
          <p:cNvSpPr txBox="1"/>
          <p:nvPr>
            <p:ph idx="12" type="sldNum"/>
          </p:nvPr>
        </p:nvSpPr>
        <p:spPr>
          <a:xfrm>
            <a:off x="8410575" y="6181530"/>
            <a:ext cx="609599" cy="457200"/>
          </a:xfrm>
          <a:prstGeom prst="rect">
            <a:avLst/>
          </a:prstGeom>
          <a:noFill/>
          <a:ln>
            <a:noFill/>
          </a:ln>
        </p:spPr>
        <p:txBody>
          <a:bodyPr anchorCtr="0" anchor="ctr" bIns="0" lIns="0" rIns="0" tIns="0">
            <a:noAutofit/>
          </a:bodyPr>
          <a:lstStyle/>
          <a:p>
            <a:pPr indent="0" lvl="0" marL="0" marR="0" rtl="0" algn="ctr">
              <a:spcBef>
                <a:spcPts val="0"/>
              </a:spcBef>
              <a:spcAft>
                <a:spcPts val="0"/>
              </a:spcAft>
              <a:buSzPct val="25000"/>
              <a:buNone/>
            </a:pPr>
            <a:fld id="{00000000-1234-1234-1234-123412341234}" type="slidenum">
              <a:rPr b="1" lang="en-US" sz="1600">
                <a:solidFill>
                  <a:schemeClr val="lt2"/>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84" name="Shape 84"/>
        <p:cNvGrpSpPr/>
        <p:nvPr/>
      </p:nvGrpSpPr>
      <p:grpSpPr>
        <a:xfrm>
          <a:off x="0" y="0"/>
          <a:ext cx="0" cy="0"/>
          <a:chOff x="0" y="0"/>
          <a:chExt cx="0" cy="0"/>
        </a:xfrm>
      </p:grpSpPr>
      <p:sp>
        <p:nvSpPr>
          <p:cNvPr id="85" name="Shape 85"/>
          <p:cNvSpPr txBox="1"/>
          <p:nvPr>
            <p:ph type="title"/>
          </p:nvPr>
        </p:nvSpPr>
        <p:spPr>
          <a:xfrm rot="5400000">
            <a:off x="4732337" y="2171700"/>
            <a:ext cx="5851525" cy="2057400"/>
          </a:xfrm>
          <a:prstGeom prst="rect">
            <a:avLst/>
          </a:prstGeom>
          <a:noFill/>
          <a:ln>
            <a:noFill/>
          </a:ln>
        </p:spPr>
        <p:txBody>
          <a:bodyPr anchorCtr="0" anchor="b" bIns="91425" lIns="91425" rIns="91425" tIns="91425"/>
          <a:lstStyle>
            <a:lvl1pPr indent="0" lvl="0" marL="0" marR="0" rtl="0" algn="l">
              <a:spcBef>
                <a:spcPts val="0"/>
              </a:spcBef>
              <a:buClr>
                <a:srgbClr val="F9F9F9"/>
              </a:buClr>
              <a:buFont typeface="Constantia"/>
              <a:buNone/>
              <a:defRPr b="0" i="0" sz="4200" u="none" cap="none" strike="noStrike">
                <a:solidFill>
                  <a:srgbClr val="F9F9F9"/>
                </a:solidFill>
                <a:latin typeface="Constantia"/>
                <a:ea typeface="Constantia"/>
                <a:cs typeface="Constantia"/>
                <a:sym typeface="Constant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6" name="Shape 86"/>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3985" lvl="0" marL="274320" marR="0" rtl="0" algn="l">
              <a:spcBef>
                <a:spcPts val="600"/>
              </a:spcBef>
              <a:buClr>
                <a:schemeClr val="accent2"/>
              </a:buClr>
              <a:buSzPct val="85000"/>
              <a:buFont typeface="Noto Sans Symbols"/>
              <a:buChar char="●"/>
              <a:defRPr b="0" i="0" sz="2600" u="none" cap="none" strike="noStrike">
                <a:solidFill>
                  <a:schemeClr val="lt1"/>
                </a:solidFill>
                <a:latin typeface="Constantia"/>
                <a:ea typeface="Constantia"/>
                <a:cs typeface="Constantia"/>
                <a:sym typeface="Constantia"/>
              </a:defRPr>
            </a:lvl1pPr>
            <a:lvl2pPr indent="-154940" lvl="1" marL="640080" marR="0" rtl="0" algn="l">
              <a:spcBef>
                <a:spcPts val="300"/>
              </a:spcBef>
              <a:buClr>
                <a:srgbClr val="D58F3E"/>
              </a:buClr>
              <a:buSzPct val="85000"/>
              <a:buFont typeface="Noto Sans Symbols"/>
              <a:buChar char="●"/>
              <a:defRPr b="0" i="0" sz="2400" u="none" cap="none" strike="noStrike">
                <a:solidFill>
                  <a:schemeClr val="lt2"/>
                </a:solidFill>
                <a:latin typeface="Constantia"/>
                <a:ea typeface="Constantia"/>
                <a:cs typeface="Constantia"/>
                <a:sym typeface="Constantia"/>
              </a:defRPr>
            </a:lvl2pPr>
            <a:lvl3pPr indent="-117792" lvl="2" marL="1005839" marR="0" rtl="0" algn="l">
              <a:spcBef>
                <a:spcPts val="300"/>
              </a:spcBef>
              <a:buClr>
                <a:srgbClr val="B17733"/>
              </a:buClr>
              <a:buSzPct val="85000"/>
              <a:buFont typeface="Noto Sans Symbols"/>
              <a:buChar char="●"/>
              <a:defRPr b="0" i="0" sz="2100" u="none" cap="none" strike="noStrike">
                <a:solidFill>
                  <a:schemeClr val="lt1"/>
                </a:solidFill>
                <a:latin typeface="Constantia"/>
                <a:ea typeface="Constantia"/>
                <a:cs typeface="Constantia"/>
                <a:sym typeface="Constantia"/>
              </a:defRPr>
            </a:lvl3pPr>
            <a:lvl4pPr indent="-136207" lvl="3" marL="1280160" marR="0" rtl="0" algn="l">
              <a:spcBef>
                <a:spcPts val="300"/>
              </a:spcBef>
              <a:buClr>
                <a:srgbClr val="D58F3E"/>
              </a:buClr>
              <a:buSzPct val="85000"/>
              <a:buFont typeface="Noto Sans Symbols"/>
              <a:buChar char="●"/>
              <a:defRPr b="0" i="0" sz="1900" u="none" cap="none" strike="noStrike">
                <a:solidFill>
                  <a:schemeClr val="lt1"/>
                </a:solidFill>
                <a:latin typeface="Constantia"/>
                <a:ea typeface="Constantia"/>
                <a:cs typeface="Constantia"/>
                <a:sym typeface="Constantia"/>
              </a:defRPr>
            </a:lvl4pPr>
            <a:lvl5pPr indent="-147319" lvl="4" marL="1554480"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Constantia"/>
                <a:ea typeface="Constantia"/>
                <a:cs typeface="Constantia"/>
                <a:sym typeface="Constantia"/>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9pPr>
          </a:lstStyle>
          <a:p/>
        </p:txBody>
      </p:sp>
      <p:sp>
        <p:nvSpPr>
          <p:cNvPr id="87" name="Shape 87"/>
          <p:cNvSpPr txBox="1"/>
          <p:nvPr>
            <p:ph idx="10" type="dt"/>
          </p:nvPr>
        </p:nvSpPr>
        <p:spPr>
          <a:xfrm>
            <a:off x="5791200" y="6203667"/>
            <a:ext cx="2590800" cy="384047"/>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1" sz="1200">
                <a:solidFill>
                  <a:schemeClr val="lt2"/>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lt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lt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lt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lt1"/>
                </a:solidFill>
                <a:latin typeface="Calibri"/>
                <a:ea typeface="Calibri"/>
                <a:cs typeface="Calibri"/>
                <a:sym typeface="Calibri"/>
              </a:defRPr>
            </a:lvl5pPr>
            <a:lvl6pPr indent="0" lvl="5" marL="2286000" marR="0" rtl="0" algn="l">
              <a:spcBef>
                <a:spcPts val="0"/>
              </a:spcBef>
              <a:buNone/>
              <a:defRPr b="1" i="0" sz="2200" u="none" cap="none" strike="noStrike">
                <a:solidFill>
                  <a:schemeClr val="lt1"/>
                </a:solidFill>
                <a:latin typeface="Calibri"/>
                <a:ea typeface="Calibri"/>
                <a:cs typeface="Calibri"/>
                <a:sym typeface="Calibri"/>
              </a:defRPr>
            </a:lvl6pPr>
            <a:lvl7pPr indent="0" lvl="6" marL="2743200" marR="0" rtl="0" algn="l">
              <a:spcBef>
                <a:spcPts val="0"/>
              </a:spcBef>
              <a:buNone/>
              <a:defRPr b="1" i="0" sz="2200" u="none" cap="none" strike="noStrike">
                <a:solidFill>
                  <a:schemeClr val="lt1"/>
                </a:solidFill>
                <a:latin typeface="Calibri"/>
                <a:ea typeface="Calibri"/>
                <a:cs typeface="Calibri"/>
                <a:sym typeface="Calibri"/>
              </a:defRPr>
            </a:lvl7pPr>
            <a:lvl8pPr indent="0" lvl="7" marL="3200400" marR="0" rtl="0" algn="l">
              <a:spcBef>
                <a:spcPts val="0"/>
              </a:spcBef>
              <a:buNone/>
              <a:defRPr b="1" i="0" sz="2200" u="none" cap="none" strike="noStrike">
                <a:solidFill>
                  <a:schemeClr val="lt1"/>
                </a:solidFill>
                <a:latin typeface="Calibri"/>
                <a:ea typeface="Calibri"/>
                <a:cs typeface="Calibri"/>
                <a:sym typeface="Calibri"/>
              </a:defRPr>
            </a:lvl8pPr>
            <a:lvl9pPr indent="0" lvl="8" marL="3657600" marR="0" rtl="0" algn="l">
              <a:spcBef>
                <a:spcPts val="0"/>
              </a:spcBef>
              <a:buNone/>
              <a:defRPr b="1" i="0" sz="2200" u="none" cap="none" strike="noStrike">
                <a:solidFill>
                  <a:schemeClr val="lt1"/>
                </a:solidFill>
                <a:latin typeface="Calibri"/>
                <a:ea typeface="Calibri"/>
                <a:cs typeface="Calibri"/>
                <a:sym typeface="Calibri"/>
              </a:defRPr>
            </a:lvl9pPr>
          </a:lstStyle>
          <a:p/>
        </p:txBody>
      </p:sp>
      <p:sp>
        <p:nvSpPr>
          <p:cNvPr id="88" name="Shape 88"/>
          <p:cNvSpPr txBox="1"/>
          <p:nvPr>
            <p:ph idx="11" type="ftr"/>
          </p:nvPr>
        </p:nvSpPr>
        <p:spPr>
          <a:xfrm>
            <a:off x="2133600" y="6203667"/>
            <a:ext cx="3581399" cy="384047"/>
          </a:xfrm>
          <a:prstGeom prst="rect">
            <a:avLst/>
          </a:prstGeom>
          <a:noFill/>
          <a:ln>
            <a:noFill/>
          </a:ln>
        </p:spPr>
        <p:txBody>
          <a:bodyPr anchorCtr="0" anchor="ctr" bIns="91425" lIns="91425" rIns="91425" tIns="91425"/>
          <a:lstStyle>
            <a:lvl1pPr indent="0" lvl="0" marL="0" marR="0" rtl="0" algn="r">
              <a:spcBef>
                <a:spcPts val="0"/>
              </a:spcBef>
              <a:spcAft>
                <a:spcPts val="0"/>
              </a:spcAft>
              <a:buNone/>
              <a:defRPr b="1" sz="1200">
                <a:solidFill>
                  <a:schemeClr val="lt2"/>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lt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lt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lt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lt1"/>
                </a:solidFill>
                <a:latin typeface="Calibri"/>
                <a:ea typeface="Calibri"/>
                <a:cs typeface="Calibri"/>
                <a:sym typeface="Calibri"/>
              </a:defRPr>
            </a:lvl5pPr>
            <a:lvl6pPr indent="0" lvl="5" marL="2286000" marR="0" rtl="0" algn="l">
              <a:spcBef>
                <a:spcPts val="0"/>
              </a:spcBef>
              <a:buNone/>
              <a:defRPr b="1" i="0" sz="2200" u="none" cap="none" strike="noStrike">
                <a:solidFill>
                  <a:schemeClr val="lt1"/>
                </a:solidFill>
                <a:latin typeface="Calibri"/>
                <a:ea typeface="Calibri"/>
                <a:cs typeface="Calibri"/>
                <a:sym typeface="Calibri"/>
              </a:defRPr>
            </a:lvl6pPr>
            <a:lvl7pPr indent="0" lvl="6" marL="2743200" marR="0" rtl="0" algn="l">
              <a:spcBef>
                <a:spcPts val="0"/>
              </a:spcBef>
              <a:buNone/>
              <a:defRPr b="1" i="0" sz="2200" u="none" cap="none" strike="noStrike">
                <a:solidFill>
                  <a:schemeClr val="lt1"/>
                </a:solidFill>
                <a:latin typeface="Calibri"/>
                <a:ea typeface="Calibri"/>
                <a:cs typeface="Calibri"/>
                <a:sym typeface="Calibri"/>
              </a:defRPr>
            </a:lvl7pPr>
            <a:lvl8pPr indent="0" lvl="7" marL="3200400" marR="0" rtl="0" algn="l">
              <a:spcBef>
                <a:spcPts val="0"/>
              </a:spcBef>
              <a:buNone/>
              <a:defRPr b="1" i="0" sz="2200" u="none" cap="none" strike="noStrike">
                <a:solidFill>
                  <a:schemeClr val="lt1"/>
                </a:solidFill>
                <a:latin typeface="Calibri"/>
                <a:ea typeface="Calibri"/>
                <a:cs typeface="Calibri"/>
                <a:sym typeface="Calibri"/>
              </a:defRPr>
            </a:lvl8pPr>
            <a:lvl9pPr indent="0" lvl="8" marL="3657600" marR="0" rtl="0" algn="l">
              <a:spcBef>
                <a:spcPts val="0"/>
              </a:spcBef>
              <a:buNone/>
              <a:defRPr b="1" i="0" sz="2200" u="none" cap="none" strike="noStrike">
                <a:solidFill>
                  <a:schemeClr val="lt1"/>
                </a:solidFill>
                <a:latin typeface="Calibri"/>
                <a:ea typeface="Calibri"/>
                <a:cs typeface="Calibri"/>
                <a:sym typeface="Calibri"/>
              </a:defRPr>
            </a:lvl9pPr>
          </a:lstStyle>
          <a:p/>
        </p:txBody>
      </p:sp>
      <p:sp>
        <p:nvSpPr>
          <p:cNvPr id="89" name="Shape 89"/>
          <p:cNvSpPr txBox="1"/>
          <p:nvPr>
            <p:ph idx="12" type="sldNum"/>
          </p:nvPr>
        </p:nvSpPr>
        <p:spPr>
          <a:xfrm>
            <a:off x="8410575" y="6181530"/>
            <a:ext cx="609599" cy="457200"/>
          </a:xfrm>
          <a:prstGeom prst="rect">
            <a:avLst/>
          </a:prstGeom>
          <a:noFill/>
          <a:ln>
            <a:noFill/>
          </a:ln>
        </p:spPr>
        <p:txBody>
          <a:bodyPr anchorCtr="0" anchor="ctr" bIns="0" lIns="0" rIns="0" tIns="0">
            <a:noAutofit/>
          </a:bodyPr>
          <a:lstStyle/>
          <a:p>
            <a:pPr indent="0" lvl="0" marL="0" marR="0" rtl="0" algn="ctr">
              <a:spcBef>
                <a:spcPts val="0"/>
              </a:spcBef>
              <a:spcAft>
                <a:spcPts val="0"/>
              </a:spcAft>
              <a:buSzPct val="25000"/>
              <a:buNone/>
            </a:pPr>
            <a:fld id="{00000000-1234-1234-1234-123412341234}" type="slidenum">
              <a:rPr b="1" lang="en-US" sz="1600">
                <a:solidFill>
                  <a:schemeClr val="lt2"/>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21" name="Shape 21"/>
        <p:cNvGrpSpPr/>
        <p:nvPr/>
      </p:nvGrpSpPr>
      <p:grpSpPr>
        <a:xfrm>
          <a:off x="0" y="0"/>
          <a:ext cx="0" cy="0"/>
          <a:chOff x="0" y="0"/>
          <a:chExt cx="0" cy="0"/>
        </a:xfrm>
      </p:grpSpPr>
      <p:sp>
        <p:nvSpPr>
          <p:cNvPr id="22" name="Shape 22"/>
          <p:cNvSpPr txBox="1"/>
          <p:nvPr>
            <p:ph idx="1" type="subTitle"/>
          </p:nvPr>
        </p:nvSpPr>
        <p:spPr>
          <a:xfrm>
            <a:off x="457200" y="3699803"/>
            <a:ext cx="8305799" cy="1143000"/>
          </a:xfrm>
          <a:prstGeom prst="rect">
            <a:avLst/>
          </a:prstGeom>
          <a:noFill/>
          <a:ln>
            <a:noFill/>
          </a:ln>
        </p:spPr>
        <p:txBody>
          <a:bodyPr anchorCtr="0" anchor="t" bIns="91425" lIns="91425" rIns="91425" tIns="91425"/>
          <a:lstStyle>
            <a:lvl1pPr indent="0" lvl="0" marL="0" marR="0" rtl="0" algn="ctr">
              <a:spcBef>
                <a:spcPts val="600"/>
              </a:spcBef>
              <a:buClr>
                <a:schemeClr val="accent2"/>
              </a:buClr>
              <a:buFont typeface="Noto Sans Symbols"/>
              <a:buNone/>
              <a:defRPr b="0" i="0" sz="2200" u="none" cap="none" strike="noStrike">
                <a:solidFill>
                  <a:schemeClr val="lt2"/>
                </a:solidFill>
                <a:latin typeface="Constantia"/>
                <a:ea typeface="Constantia"/>
                <a:cs typeface="Constantia"/>
                <a:sym typeface="Constantia"/>
              </a:defRPr>
            </a:lvl1pPr>
            <a:lvl2pPr indent="0" lvl="1" marL="457200" marR="0" rtl="0" algn="ctr">
              <a:spcBef>
                <a:spcPts val="300"/>
              </a:spcBef>
              <a:buClr>
                <a:srgbClr val="D58F3E"/>
              </a:buClr>
              <a:buFont typeface="Noto Sans Symbols"/>
              <a:buNone/>
              <a:defRPr b="0" i="0" sz="2400" u="none" cap="none" strike="noStrike">
                <a:solidFill>
                  <a:schemeClr val="lt2"/>
                </a:solidFill>
                <a:latin typeface="Constantia"/>
                <a:ea typeface="Constantia"/>
                <a:cs typeface="Constantia"/>
                <a:sym typeface="Constantia"/>
              </a:defRPr>
            </a:lvl2pPr>
            <a:lvl3pPr indent="0" lvl="2" marL="914400" marR="0" rtl="0" algn="ctr">
              <a:spcBef>
                <a:spcPts val="300"/>
              </a:spcBef>
              <a:buClr>
                <a:srgbClr val="B17733"/>
              </a:buClr>
              <a:buFont typeface="Noto Sans Symbols"/>
              <a:buNone/>
              <a:defRPr b="0" i="0" sz="2100" u="none" cap="none" strike="noStrike">
                <a:solidFill>
                  <a:schemeClr val="lt1"/>
                </a:solidFill>
                <a:latin typeface="Constantia"/>
                <a:ea typeface="Constantia"/>
                <a:cs typeface="Constantia"/>
                <a:sym typeface="Constantia"/>
              </a:defRPr>
            </a:lvl3pPr>
            <a:lvl4pPr indent="0" lvl="3" marL="1371600" marR="0" rtl="0" algn="ctr">
              <a:spcBef>
                <a:spcPts val="300"/>
              </a:spcBef>
              <a:buClr>
                <a:srgbClr val="D58F3E"/>
              </a:buClr>
              <a:buFont typeface="Noto Sans Symbols"/>
              <a:buNone/>
              <a:defRPr b="0" i="0" sz="1900" u="none" cap="none" strike="noStrike">
                <a:solidFill>
                  <a:schemeClr val="lt1"/>
                </a:solidFill>
                <a:latin typeface="Constantia"/>
                <a:ea typeface="Constantia"/>
                <a:cs typeface="Constantia"/>
                <a:sym typeface="Constantia"/>
              </a:defRPr>
            </a:lvl4pPr>
            <a:lvl5pPr indent="0" lvl="4" marL="1828800" marR="0" rtl="0" algn="ctr">
              <a:spcBef>
                <a:spcPts val="340"/>
              </a:spcBef>
              <a:buClr>
                <a:srgbClr val="D58F3E"/>
              </a:buClr>
              <a:buFont typeface="Noto Sans Symbols"/>
              <a:buNone/>
              <a:defRPr b="0" i="0" sz="1600" u="none" cap="none" strike="noStrike">
                <a:solidFill>
                  <a:schemeClr val="lt1"/>
                </a:solidFill>
                <a:latin typeface="Constantia"/>
                <a:ea typeface="Constantia"/>
                <a:cs typeface="Constantia"/>
                <a:sym typeface="Constantia"/>
              </a:defRPr>
            </a:lvl5pPr>
            <a:lvl6pPr indent="0" lvl="5" marL="2286000" marR="0" rtl="0" algn="ctr">
              <a:spcBef>
                <a:spcPts val="340"/>
              </a:spcBef>
              <a:buClr>
                <a:srgbClr val="D58F3E"/>
              </a:buClr>
              <a:buFont typeface="Noto Sans Symbols"/>
              <a:buNone/>
              <a:defRPr b="0" i="0" sz="1700" u="none" cap="none" strike="noStrike">
                <a:solidFill>
                  <a:schemeClr val="lt1"/>
                </a:solidFill>
                <a:latin typeface="Constantia"/>
                <a:ea typeface="Constantia"/>
                <a:cs typeface="Constantia"/>
                <a:sym typeface="Constantia"/>
              </a:defRPr>
            </a:lvl6pPr>
            <a:lvl7pPr indent="0" lvl="6" marL="2743200" marR="0" rtl="0" algn="ctr">
              <a:spcBef>
                <a:spcPts val="340"/>
              </a:spcBef>
              <a:buClr>
                <a:srgbClr val="D58F3E"/>
              </a:buClr>
              <a:buFont typeface="Noto Sans Symbols"/>
              <a:buNone/>
              <a:defRPr b="0" i="0" sz="1600" u="none" cap="none" strike="noStrike">
                <a:solidFill>
                  <a:schemeClr val="lt1"/>
                </a:solidFill>
                <a:latin typeface="Constantia"/>
                <a:ea typeface="Constantia"/>
                <a:cs typeface="Constantia"/>
                <a:sym typeface="Constantia"/>
              </a:defRPr>
            </a:lvl7pPr>
            <a:lvl8pPr indent="0" lvl="7" marL="3200400" marR="0" rtl="0" algn="ctr">
              <a:spcBef>
                <a:spcPts val="340"/>
              </a:spcBef>
              <a:buClr>
                <a:srgbClr val="D58F3E"/>
              </a:buClr>
              <a:buFont typeface="Noto Sans Symbols"/>
              <a:buNone/>
              <a:defRPr b="0" i="0" sz="1500" u="none" cap="none" strike="noStrike">
                <a:solidFill>
                  <a:schemeClr val="lt1"/>
                </a:solidFill>
                <a:latin typeface="Constantia"/>
                <a:ea typeface="Constantia"/>
                <a:cs typeface="Constantia"/>
                <a:sym typeface="Constantia"/>
              </a:defRPr>
            </a:lvl8pPr>
            <a:lvl9pPr indent="0" lvl="8" marL="3657600" marR="0" rtl="0" algn="ctr">
              <a:spcBef>
                <a:spcPts val="340"/>
              </a:spcBef>
              <a:buClr>
                <a:srgbClr val="D58F3E"/>
              </a:buClr>
              <a:buFont typeface="Noto Sans Symbols"/>
              <a:buNone/>
              <a:defRPr b="0" i="0" sz="1500" u="none" cap="none" strike="noStrike">
                <a:solidFill>
                  <a:schemeClr val="lt1"/>
                </a:solidFill>
                <a:latin typeface="Constantia"/>
                <a:ea typeface="Constantia"/>
                <a:cs typeface="Constantia"/>
                <a:sym typeface="Constantia"/>
              </a:defRPr>
            </a:lvl9pPr>
          </a:lstStyle>
          <a:p/>
        </p:txBody>
      </p:sp>
      <p:sp>
        <p:nvSpPr>
          <p:cNvPr id="23" name="Shape 23"/>
          <p:cNvSpPr txBox="1"/>
          <p:nvPr>
            <p:ph type="ctrTitle"/>
          </p:nvPr>
        </p:nvSpPr>
        <p:spPr>
          <a:xfrm>
            <a:off x="457200" y="1433732"/>
            <a:ext cx="8305799" cy="1981199"/>
          </a:xfrm>
          <a:prstGeom prst="rect">
            <a:avLst/>
          </a:prstGeom>
          <a:noFill/>
          <a:ln>
            <a:noFill/>
          </a:ln>
        </p:spPr>
        <p:txBody>
          <a:bodyPr anchorCtr="0" anchor="b" bIns="91425" lIns="91425" rIns="91425" tIns="91425"/>
          <a:lstStyle>
            <a:lvl1pPr indent="0" lvl="0" marL="0" marR="0" rtl="0" algn="ctr">
              <a:spcBef>
                <a:spcPts val="0"/>
              </a:spcBef>
              <a:buClr>
                <a:srgbClr val="F9F9F9"/>
              </a:buClr>
              <a:buFont typeface="Constantia"/>
              <a:buNone/>
              <a:defRPr b="0" i="0" sz="4800" u="none" cap="none" strike="noStrike">
                <a:solidFill>
                  <a:srgbClr val="F9F9F9"/>
                </a:solidFill>
                <a:latin typeface="Constantia"/>
                <a:ea typeface="Constantia"/>
                <a:cs typeface="Constantia"/>
                <a:sym typeface="Constant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cxnSp>
        <p:nvCxnSpPr>
          <p:cNvPr id="24" name="Shape 24"/>
          <p:cNvCxnSpPr/>
          <p:nvPr/>
        </p:nvCxnSpPr>
        <p:spPr>
          <a:xfrm>
            <a:off x="1463625" y="3550126"/>
            <a:ext cx="2971799" cy="1587"/>
          </a:xfrm>
          <a:prstGeom prst="straightConnector1">
            <a:avLst/>
          </a:prstGeom>
          <a:noFill/>
          <a:ln cap="flat" cmpd="sng" w="9525">
            <a:solidFill>
              <a:srgbClr val="E8E8E7"/>
            </a:solidFill>
            <a:prstDash val="solid"/>
            <a:round/>
            <a:headEnd len="med" w="med" type="none"/>
            <a:tailEnd len="med" w="med" type="none"/>
          </a:ln>
          <a:effectLst>
            <a:outerShdw blurRad="31750" rotWithShape="0" algn="tl">
              <a:srgbClr val="000000">
                <a:alpha val="54901"/>
              </a:srgbClr>
            </a:outerShdw>
          </a:effectLst>
        </p:spPr>
      </p:cxnSp>
      <p:cxnSp>
        <p:nvCxnSpPr>
          <p:cNvPr id="25" name="Shape 25"/>
          <p:cNvCxnSpPr/>
          <p:nvPr/>
        </p:nvCxnSpPr>
        <p:spPr>
          <a:xfrm>
            <a:off x="4708573" y="3550126"/>
            <a:ext cx="2971799" cy="1587"/>
          </a:xfrm>
          <a:prstGeom prst="straightConnector1">
            <a:avLst/>
          </a:prstGeom>
          <a:noFill/>
          <a:ln cap="flat" cmpd="sng" w="9525">
            <a:solidFill>
              <a:srgbClr val="E8E8E7"/>
            </a:solidFill>
            <a:prstDash val="solid"/>
            <a:round/>
            <a:headEnd len="med" w="med" type="none"/>
            <a:tailEnd len="med" w="med" type="none"/>
          </a:ln>
          <a:effectLst>
            <a:outerShdw blurRad="31750" rotWithShape="0" algn="tl">
              <a:srgbClr val="000000">
                <a:alpha val="54901"/>
              </a:srgbClr>
            </a:outerShdw>
          </a:effectLst>
        </p:spPr>
      </p:cxnSp>
      <p:sp>
        <p:nvSpPr>
          <p:cNvPr id="26" name="Shape 26"/>
          <p:cNvSpPr/>
          <p:nvPr/>
        </p:nvSpPr>
        <p:spPr>
          <a:xfrm>
            <a:off x="4540348" y="3526301"/>
            <a:ext cx="45719" cy="45719"/>
          </a:xfrm>
          <a:prstGeom prst="ellipse">
            <a:avLst/>
          </a:prstGeom>
          <a:solidFill>
            <a:schemeClr val="accent2"/>
          </a:solidFill>
          <a:ln cap="flat" cmpd="sng" w="38100">
            <a:solidFill>
              <a:schemeClr val="accent2"/>
            </a:solidFill>
            <a:prstDash val="solid"/>
            <a:round/>
            <a:headEnd len="med" w="med" type="none"/>
            <a:tailEnd len="med" w="med" type="none"/>
          </a:ln>
          <a:effectLst>
            <a:outerShdw blurRad="31750" rotWithShape="0" algn="tl">
              <a:srgbClr val="000000">
                <a:alpha val="54901"/>
              </a:srgbClr>
            </a:outerShdw>
          </a:effectLst>
        </p:spPr>
        <p:txBody>
          <a:bodyPr anchorCtr="0" anchor="ctr" bIns="45700" lIns="91425" rIns="91425" tIns="45700">
            <a:noAutofit/>
          </a:bodyPr>
          <a:lstStyle/>
          <a:p>
            <a:pPr indent="0" lvl="0" marL="0" marR="0" rtl="0" algn="ctr">
              <a:spcBef>
                <a:spcPts val="0"/>
              </a:spcBef>
              <a:spcAft>
                <a:spcPts val="0"/>
              </a:spcAft>
              <a:buNone/>
            </a:pPr>
            <a:r>
              <a:t/>
            </a:r>
            <a:endParaRPr b="1" i="0" sz="2200" u="none" cap="none" strike="noStrike">
              <a:solidFill>
                <a:schemeClr val="lt1"/>
              </a:solidFill>
              <a:latin typeface="Calibri"/>
              <a:ea typeface="Calibri"/>
              <a:cs typeface="Calibri"/>
              <a:sym typeface="Calibri"/>
            </a:endParaRPr>
          </a:p>
        </p:txBody>
      </p:sp>
      <p:sp>
        <p:nvSpPr>
          <p:cNvPr id="27" name="Shape 27"/>
          <p:cNvSpPr txBox="1"/>
          <p:nvPr>
            <p:ph idx="10" type="dt"/>
          </p:nvPr>
        </p:nvSpPr>
        <p:spPr>
          <a:xfrm>
            <a:off x="5791200" y="6203667"/>
            <a:ext cx="2590800" cy="384047"/>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1" i="0" sz="1200" u="none" cap="none" strike="noStrike">
                <a:solidFill>
                  <a:schemeClr val="lt2"/>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lt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lt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lt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lt1"/>
                </a:solidFill>
                <a:latin typeface="Calibri"/>
                <a:ea typeface="Calibri"/>
                <a:cs typeface="Calibri"/>
                <a:sym typeface="Calibri"/>
              </a:defRPr>
            </a:lvl5pPr>
            <a:lvl6pPr indent="0" lvl="5" marL="2286000" marR="0" rtl="0" algn="l">
              <a:spcBef>
                <a:spcPts val="0"/>
              </a:spcBef>
              <a:buNone/>
              <a:defRPr b="1" i="0" sz="2200" u="none" cap="none" strike="noStrike">
                <a:solidFill>
                  <a:schemeClr val="lt1"/>
                </a:solidFill>
                <a:latin typeface="Calibri"/>
                <a:ea typeface="Calibri"/>
                <a:cs typeface="Calibri"/>
                <a:sym typeface="Calibri"/>
              </a:defRPr>
            </a:lvl6pPr>
            <a:lvl7pPr indent="0" lvl="6" marL="2743200" marR="0" rtl="0" algn="l">
              <a:spcBef>
                <a:spcPts val="0"/>
              </a:spcBef>
              <a:buNone/>
              <a:defRPr b="1" i="0" sz="2200" u="none" cap="none" strike="noStrike">
                <a:solidFill>
                  <a:schemeClr val="lt1"/>
                </a:solidFill>
                <a:latin typeface="Calibri"/>
                <a:ea typeface="Calibri"/>
                <a:cs typeface="Calibri"/>
                <a:sym typeface="Calibri"/>
              </a:defRPr>
            </a:lvl7pPr>
            <a:lvl8pPr indent="0" lvl="7" marL="3200400" marR="0" rtl="0" algn="l">
              <a:spcBef>
                <a:spcPts val="0"/>
              </a:spcBef>
              <a:buNone/>
              <a:defRPr b="1" i="0" sz="2200" u="none" cap="none" strike="noStrike">
                <a:solidFill>
                  <a:schemeClr val="lt1"/>
                </a:solidFill>
                <a:latin typeface="Calibri"/>
                <a:ea typeface="Calibri"/>
                <a:cs typeface="Calibri"/>
                <a:sym typeface="Calibri"/>
              </a:defRPr>
            </a:lvl8pPr>
            <a:lvl9pPr indent="0" lvl="8" marL="3657600" marR="0" rtl="0" algn="l">
              <a:spcBef>
                <a:spcPts val="0"/>
              </a:spcBef>
              <a:buNone/>
              <a:defRPr b="1" i="0" sz="2200" u="none" cap="none" strike="noStrike">
                <a:solidFill>
                  <a:schemeClr val="lt1"/>
                </a:solidFill>
                <a:latin typeface="Calibri"/>
                <a:ea typeface="Calibri"/>
                <a:cs typeface="Calibri"/>
                <a:sym typeface="Calibri"/>
              </a:defRPr>
            </a:lvl9pPr>
          </a:lstStyle>
          <a:p/>
        </p:txBody>
      </p:sp>
      <p:sp>
        <p:nvSpPr>
          <p:cNvPr id="28" name="Shape 28"/>
          <p:cNvSpPr txBox="1"/>
          <p:nvPr>
            <p:ph idx="12" type="sldNum"/>
          </p:nvPr>
        </p:nvSpPr>
        <p:spPr>
          <a:xfrm>
            <a:off x="8410575" y="6181530"/>
            <a:ext cx="609599" cy="457200"/>
          </a:xfrm>
          <a:prstGeom prst="rect">
            <a:avLst/>
          </a:prstGeom>
          <a:noFill/>
          <a:ln>
            <a:noFill/>
          </a:ln>
        </p:spPr>
        <p:txBody>
          <a:bodyPr anchorCtr="0" anchor="ctr" bIns="0" lIns="0" rIns="0" tIns="0">
            <a:noAutofit/>
          </a:bodyPr>
          <a:lstStyle/>
          <a:p>
            <a:pPr indent="0" lvl="0" marL="0" marR="0" rtl="0" algn="ctr">
              <a:spcBef>
                <a:spcPts val="0"/>
              </a:spcBef>
              <a:spcAft>
                <a:spcPts val="0"/>
              </a:spcAft>
              <a:buSzPct val="25000"/>
              <a:buNone/>
            </a:pPr>
            <a:fld id="{00000000-1234-1234-1234-123412341234}" type="slidenum">
              <a:rPr b="1" i="0" lang="en-US" sz="1600" u="none" cap="none" strike="noStrike">
                <a:solidFill>
                  <a:schemeClr val="lt2"/>
                </a:solidFill>
                <a:latin typeface="Calibri"/>
                <a:ea typeface="Calibri"/>
                <a:cs typeface="Calibri"/>
                <a:sym typeface="Calibri"/>
              </a:rPr>
              <a:t>‹#›</a:t>
            </a:fld>
          </a:p>
        </p:txBody>
      </p:sp>
      <p:sp>
        <p:nvSpPr>
          <p:cNvPr id="29" name="Shape 29"/>
          <p:cNvSpPr txBox="1"/>
          <p:nvPr>
            <p:ph idx="11" type="ftr"/>
          </p:nvPr>
        </p:nvSpPr>
        <p:spPr>
          <a:xfrm>
            <a:off x="2133600" y="6203667"/>
            <a:ext cx="3581399" cy="384047"/>
          </a:xfrm>
          <a:prstGeom prst="rect">
            <a:avLst/>
          </a:prstGeom>
          <a:noFill/>
          <a:ln>
            <a:noFill/>
          </a:ln>
        </p:spPr>
        <p:txBody>
          <a:bodyPr anchorCtr="0" anchor="ctr" bIns="91425" lIns="91425" rIns="91425" tIns="91425"/>
          <a:lstStyle>
            <a:lvl1pPr indent="0" lvl="0" marL="0" marR="0" rtl="0" algn="r">
              <a:spcBef>
                <a:spcPts val="0"/>
              </a:spcBef>
              <a:spcAft>
                <a:spcPts val="0"/>
              </a:spcAft>
              <a:buNone/>
              <a:defRPr b="1" i="0" sz="1200" u="none" cap="none" strike="noStrike">
                <a:solidFill>
                  <a:schemeClr val="lt2"/>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lt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lt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lt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lt1"/>
                </a:solidFill>
                <a:latin typeface="Calibri"/>
                <a:ea typeface="Calibri"/>
                <a:cs typeface="Calibri"/>
                <a:sym typeface="Calibri"/>
              </a:defRPr>
            </a:lvl5pPr>
            <a:lvl6pPr indent="0" lvl="5" marL="2286000" marR="0" rtl="0" algn="l">
              <a:spcBef>
                <a:spcPts val="0"/>
              </a:spcBef>
              <a:buNone/>
              <a:defRPr b="1" i="0" sz="2200" u="none" cap="none" strike="noStrike">
                <a:solidFill>
                  <a:schemeClr val="lt1"/>
                </a:solidFill>
                <a:latin typeface="Calibri"/>
                <a:ea typeface="Calibri"/>
                <a:cs typeface="Calibri"/>
                <a:sym typeface="Calibri"/>
              </a:defRPr>
            </a:lvl6pPr>
            <a:lvl7pPr indent="0" lvl="6" marL="2743200" marR="0" rtl="0" algn="l">
              <a:spcBef>
                <a:spcPts val="0"/>
              </a:spcBef>
              <a:buNone/>
              <a:defRPr b="1" i="0" sz="2200" u="none" cap="none" strike="noStrike">
                <a:solidFill>
                  <a:schemeClr val="lt1"/>
                </a:solidFill>
                <a:latin typeface="Calibri"/>
                <a:ea typeface="Calibri"/>
                <a:cs typeface="Calibri"/>
                <a:sym typeface="Calibri"/>
              </a:defRPr>
            </a:lvl7pPr>
            <a:lvl8pPr indent="0" lvl="7" marL="3200400" marR="0" rtl="0" algn="l">
              <a:spcBef>
                <a:spcPts val="0"/>
              </a:spcBef>
              <a:buNone/>
              <a:defRPr b="1" i="0" sz="2200" u="none" cap="none" strike="noStrike">
                <a:solidFill>
                  <a:schemeClr val="lt1"/>
                </a:solidFill>
                <a:latin typeface="Calibri"/>
                <a:ea typeface="Calibri"/>
                <a:cs typeface="Calibri"/>
                <a:sym typeface="Calibri"/>
              </a:defRPr>
            </a:lvl8pPr>
            <a:lvl9pPr indent="0" lvl="8" marL="3657600" marR="0" rtl="0" algn="l">
              <a:spcBef>
                <a:spcPts val="0"/>
              </a:spcBef>
              <a:buNone/>
              <a:defRPr b="1" i="0" sz="22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0" name="Shape 30"/>
        <p:cNvGrpSpPr/>
        <p:nvPr/>
      </p:nvGrpSpPr>
      <p:grpSpPr>
        <a:xfrm>
          <a:off x="0" y="0"/>
          <a:ext cx="0" cy="0"/>
          <a:chOff x="0" y="0"/>
          <a:chExt cx="0" cy="0"/>
        </a:xfrm>
      </p:grpSpPr>
      <p:sp>
        <p:nvSpPr>
          <p:cNvPr id="31" name="Shape 31"/>
          <p:cNvSpPr txBox="1"/>
          <p:nvPr>
            <p:ph idx="10" type="dt"/>
          </p:nvPr>
        </p:nvSpPr>
        <p:spPr>
          <a:xfrm>
            <a:off x="5791200" y="6203667"/>
            <a:ext cx="2590800" cy="384047"/>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1" sz="1200">
                <a:solidFill>
                  <a:schemeClr val="lt2"/>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lt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lt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lt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lt1"/>
                </a:solidFill>
                <a:latin typeface="Calibri"/>
                <a:ea typeface="Calibri"/>
                <a:cs typeface="Calibri"/>
                <a:sym typeface="Calibri"/>
              </a:defRPr>
            </a:lvl5pPr>
            <a:lvl6pPr indent="0" lvl="5" marL="2286000" marR="0" rtl="0" algn="l">
              <a:spcBef>
                <a:spcPts val="0"/>
              </a:spcBef>
              <a:buNone/>
              <a:defRPr b="1" i="0" sz="2200" u="none" cap="none" strike="noStrike">
                <a:solidFill>
                  <a:schemeClr val="lt1"/>
                </a:solidFill>
                <a:latin typeface="Calibri"/>
                <a:ea typeface="Calibri"/>
                <a:cs typeface="Calibri"/>
                <a:sym typeface="Calibri"/>
              </a:defRPr>
            </a:lvl6pPr>
            <a:lvl7pPr indent="0" lvl="6" marL="2743200" marR="0" rtl="0" algn="l">
              <a:spcBef>
                <a:spcPts val="0"/>
              </a:spcBef>
              <a:buNone/>
              <a:defRPr b="1" i="0" sz="2200" u="none" cap="none" strike="noStrike">
                <a:solidFill>
                  <a:schemeClr val="lt1"/>
                </a:solidFill>
                <a:latin typeface="Calibri"/>
                <a:ea typeface="Calibri"/>
                <a:cs typeface="Calibri"/>
                <a:sym typeface="Calibri"/>
              </a:defRPr>
            </a:lvl7pPr>
            <a:lvl8pPr indent="0" lvl="7" marL="3200400" marR="0" rtl="0" algn="l">
              <a:spcBef>
                <a:spcPts val="0"/>
              </a:spcBef>
              <a:buNone/>
              <a:defRPr b="1" i="0" sz="2200" u="none" cap="none" strike="noStrike">
                <a:solidFill>
                  <a:schemeClr val="lt1"/>
                </a:solidFill>
                <a:latin typeface="Calibri"/>
                <a:ea typeface="Calibri"/>
                <a:cs typeface="Calibri"/>
                <a:sym typeface="Calibri"/>
              </a:defRPr>
            </a:lvl8pPr>
            <a:lvl9pPr indent="0" lvl="8" marL="3657600" marR="0" rtl="0" algn="l">
              <a:spcBef>
                <a:spcPts val="0"/>
              </a:spcBef>
              <a:buNone/>
              <a:defRPr b="1" i="0" sz="2200" u="none" cap="none" strike="noStrike">
                <a:solidFill>
                  <a:schemeClr val="lt1"/>
                </a:solidFill>
                <a:latin typeface="Calibri"/>
                <a:ea typeface="Calibri"/>
                <a:cs typeface="Calibri"/>
                <a:sym typeface="Calibri"/>
              </a:defRPr>
            </a:lvl9pPr>
          </a:lstStyle>
          <a:p/>
        </p:txBody>
      </p:sp>
      <p:sp>
        <p:nvSpPr>
          <p:cNvPr id="32" name="Shape 32"/>
          <p:cNvSpPr txBox="1"/>
          <p:nvPr>
            <p:ph idx="11" type="ftr"/>
          </p:nvPr>
        </p:nvSpPr>
        <p:spPr>
          <a:xfrm>
            <a:off x="2133600" y="6203667"/>
            <a:ext cx="3581399" cy="384047"/>
          </a:xfrm>
          <a:prstGeom prst="rect">
            <a:avLst/>
          </a:prstGeom>
          <a:noFill/>
          <a:ln>
            <a:noFill/>
          </a:ln>
        </p:spPr>
        <p:txBody>
          <a:bodyPr anchorCtr="0" anchor="ctr" bIns="91425" lIns="91425" rIns="91425" tIns="91425"/>
          <a:lstStyle>
            <a:lvl1pPr indent="0" lvl="0" marL="0" marR="0" rtl="0" algn="r">
              <a:spcBef>
                <a:spcPts val="0"/>
              </a:spcBef>
              <a:spcAft>
                <a:spcPts val="0"/>
              </a:spcAft>
              <a:buNone/>
              <a:defRPr b="1" sz="1200">
                <a:solidFill>
                  <a:schemeClr val="lt2"/>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lt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lt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lt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lt1"/>
                </a:solidFill>
                <a:latin typeface="Calibri"/>
                <a:ea typeface="Calibri"/>
                <a:cs typeface="Calibri"/>
                <a:sym typeface="Calibri"/>
              </a:defRPr>
            </a:lvl5pPr>
            <a:lvl6pPr indent="0" lvl="5" marL="2286000" marR="0" rtl="0" algn="l">
              <a:spcBef>
                <a:spcPts val="0"/>
              </a:spcBef>
              <a:buNone/>
              <a:defRPr b="1" i="0" sz="2200" u="none" cap="none" strike="noStrike">
                <a:solidFill>
                  <a:schemeClr val="lt1"/>
                </a:solidFill>
                <a:latin typeface="Calibri"/>
                <a:ea typeface="Calibri"/>
                <a:cs typeface="Calibri"/>
                <a:sym typeface="Calibri"/>
              </a:defRPr>
            </a:lvl6pPr>
            <a:lvl7pPr indent="0" lvl="6" marL="2743200" marR="0" rtl="0" algn="l">
              <a:spcBef>
                <a:spcPts val="0"/>
              </a:spcBef>
              <a:buNone/>
              <a:defRPr b="1" i="0" sz="2200" u="none" cap="none" strike="noStrike">
                <a:solidFill>
                  <a:schemeClr val="lt1"/>
                </a:solidFill>
                <a:latin typeface="Calibri"/>
                <a:ea typeface="Calibri"/>
                <a:cs typeface="Calibri"/>
                <a:sym typeface="Calibri"/>
              </a:defRPr>
            </a:lvl7pPr>
            <a:lvl8pPr indent="0" lvl="7" marL="3200400" marR="0" rtl="0" algn="l">
              <a:spcBef>
                <a:spcPts val="0"/>
              </a:spcBef>
              <a:buNone/>
              <a:defRPr b="1" i="0" sz="2200" u="none" cap="none" strike="noStrike">
                <a:solidFill>
                  <a:schemeClr val="lt1"/>
                </a:solidFill>
                <a:latin typeface="Calibri"/>
                <a:ea typeface="Calibri"/>
                <a:cs typeface="Calibri"/>
                <a:sym typeface="Calibri"/>
              </a:defRPr>
            </a:lvl8pPr>
            <a:lvl9pPr indent="0" lvl="8" marL="3657600" marR="0" rtl="0" algn="l">
              <a:spcBef>
                <a:spcPts val="0"/>
              </a:spcBef>
              <a:buNone/>
              <a:defRPr b="1" i="0" sz="2200" u="none" cap="none" strike="noStrike">
                <a:solidFill>
                  <a:schemeClr val="lt1"/>
                </a:solidFill>
                <a:latin typeface="Calibri"/>
                <a:ea typeface="Calibri"/>
                <a:cs typeface="Calibri"/>
                <a:sym typeface="Calibri"/>
              </a:defRPr>
            </a:lvl9pPr>
          </a:lstStyle>
          <a:p/>
        </p:txBody>
      </p:sp>
      <p:sp>
        <p:nvSpPr>
          <p:cNvPr id="33" name="Shape 33"/>
          <p:cNvSpPr txBox="1"/>
          <p:nvPr>
            <p:ph idx="12" type="sldNum"/>
          </p:nvPr>
        </p:nvSpPr>
        <p:spPr>
          <a:xfrm>
            <a:off x="8410575" y="6181530"/>
            <a:ext cx="609599" cy="457200"/>
          </a:xfrm>
          <a:prstGeom prst="rect">
            <a:avLst/>
          </a:prstGeom>
          <a:noFill/>
          <a:ln>
            <a:noFill/>
          </a:ln>
        </p:spPr>
        <p:txBody>
          <a:bodyPr anchorCtr="0" anchor="ctr" bIns="0" lIns="0" rIns="0" tIns="0">
            <a:noAutofit/>
          </a:bodyPr>
          <a:lstStyle/>
          <a:p>
            <a:pPr indent="0" lvl="0" marL="0" marR="0" rtl="0" algn="ctr">
              <a:spcBef>
                <a:spcPts val="0"/>
              </a:spcBef>
              <a:spcAft>
                <a:spcPts val="0"/>
              </a:spcAft>
              <a:buSzPct val="25000"/>
              <a:buNone/>
            </a:pPr>
            <a:fld id="{00000000-1234-1234-1234-123412341234}" type="slidenum">
              <a:rPr b="1" lang="en-US" sz="1600">
                <a:solidFill>
                  <a:schemeClr val="lt2"/>
                </a:solidFill>
                <a:latin typeface="Calibri"/>
                <a:ea typeface="Calibri"/>
                <a:cs typeface="Calibri"/>
                <a:sym typeface="Calibri"/>
              </a:rPr>
              <a:t>‹#›</a:t>
            </a:fld>
          </a:p>
        </p:txBody>
      </p:sp>
      <p:sp>
        <p:nvSpPr>
          <p:cNvPr id="34" name="Shape 34"/>
          <p:cNvSpPr txBox="1"/>
          <p:nvPr>
            <p:ph type="title"/>
          </p:nvPr>
        </p:nvSpPr>
        <p:spPr>
          <a:xfrm>
            <a:off x="685800" y="3505200"/>
            <a:ext cx="7924799" cy="1371599"/>
          </a:xfrm>
          <a:prstGeom prst="rect">
            <a:avLst/>
          </a:prstGeom>
          <a:noFill/>
          <a:ln>
            <a:noFill/>
          </a:ln>
        </p:spPr>
        <p:txBody>
          <a:bodyPr anchorCtr="0" anchor="b" bIns="91425" lIns="91425" rIns="91425" tIns="91425"/>
          <a:lstStyle>
            <a:lvl1pPr indent="0" lvl="0" marL="0" marR="0" rtl="0" algn="l">
              <a:spcBef>
                <a:spcPts val="0"/>
              </a:spcBef>
              <a:buClr>
                <a:srgbClr val="F9F9F9"/>
              </a:buClr>
              <a:buFont typeface="Constantia"/>
              <a:buNone/>
              <a:defRPr b="0" i="0" sz="4800" u="none" cap="none" strike="noStrike">
                <a:solidFill>
                  <a:srgbClr val="F9F9F9"/>
                </a:solidFill>
                <a:latin typeface="Constantia"/>
                <a:ea typeface="Constantia"/>
                <a:cs typeface="Constantia"/>
                <a:sym typeface="Constant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5" name="Shape 35"/>
          <p:cNvSpPr txBox="1"/>
          <p:nvPr>
            <p:ph idx="1" type="body"/>
          </p:nvPr>
        </p:nvSpPr>
        <p:spPr>
          <a:xfrm>
            <a:off x="685800" y="4958864"/>
            <a:ext cx="7924799" cy="984736"/>
          </a:xfrm>
          <a:prstGeom prst="rect">
            <a:avLst/>
          </a:prstGeom>
          <a:noFill/>
          <a:ln>
            <a:noFill/>
          </a:ln>
        </p:spPr>
        <p:txBody>
          <a:bodyPr anchorCtr="0" anchor="t" bIns="91425" lIns="91425" rIns="91425" tIns="91425"/>
          <a:lstStyle>
            <a:lvl1pPr indent="0" lvl="0" marL="0" marR="0" rtl="0" algn="l">
              <a:spcBef>
                <a:spcPts val="600"/>
              </a:spcBef>
              <a:buClr>
                <a:schemeClr val="accent2"/>
              </a:buClr>
              <a:buFont typeface="Noto Sans Symbols"/>
              <a:buNone/>
              <a:defRPr b="0" i="0" sz="2000" u="none" cap="none" strike="noStrike">
                <a:solidFill>
                  <a:schemeClr val="lt2"/>
                </a:solidFill>
                <a:latin typeface="Constantia"/>
                <a:ea typeface="Constantia"/>
                <a:cs typeface="Constantia"/>
                <a:sym typeface="Constantia"/>
              </a:defRPr>
            </a:lvl1pPr>
            <a:lvl2pPr indent="-284480" lvl="1" marL="640080" marR="0" rtl="0" algn="l">
              <a:spcBef>
                <a:spcPts val="300"/>
              </a:spcBef>
              <a:buClr>
                <a:srgbClr val="D58F3E"/>
              </a:buClr>
              <a:buFont typeface="Noto Sans Symbols"/>
              <a:buNone/>
              <a:defRPr b="0" i="0" sz="1800" u="none" cap="none" strike="noStrike">
                <a:solidFill>
                  <a:schemeClr val="lt1"/>
                </a:solidFill>
                <a:latin typeface="Constantia"/>
                <a:ea typeface="Constantia"/>
                <a:cs typeface="Constantia"/>
                <a:sym typeface="Constantia"/>
              </a:defRPr>
            </a:lvl2pPr>
            <a:lvl3pPr indent="-231139" lvl="2" marL="1005839" marR="0" rtl="0" algn="l">
              <a:spcBef>
                <a:spcPts val="300"/>
              </a:spcBef>
              <a:buClr>
                <a:srgbClr val="B17733"/>
              </a:buClr>
              <a:buFont typeface="Noto Sans Symbols"/>
              <a:buNone/>
              <a:defRPr b="0" i="0" sz="1600" u="none" cap="none" strike="noStrike">
                <a:solidFill>
                  <a:schemeClr val="lt1"/>
                </a:solidFill>
                <a:latin typeface="Constantia"/>
                <a:ea typeface="Constantia"/>
                <a:cs typeface="Constantia"/>
                <a:sym typeface="Constantia"/>
              </a:defRPr>
            </a:lvl3pPr>
            <a:lvl4pPr indent="-238760" lvl="3" marL="1280160" marR="0" rtl="0" algn="l">
              <a:spcBef>
                <a:spcPts val="300"/>
              </a:spcBef>
              <a:buClr>
                <a:srgbClr val="D58F3E"/>
              </a:buClr>
              <a:buFont typeface="Noto Sans Symbols"/>
              <a:buNone/>
              <a:defRPr b="0" i="0" sz="1400" u="none" cap="none" strike="noStrike">
                <a:solidFill>
                  <a:schemeClr val="lt1"/>
                </a:solidFill>
                <a:latin typeface="Constantia"/>
                <a:ea typeface="Constantia"/>
                <a:cs typeface="Constantia"/>
                <a:sym typeface="Constantia"/>
              </a:defRPr>
            </a:lvl4pPr>
            <a:lvl5pPr indent="-233680" lvl="4" marL="1554480" marR="0" rtl="0" algn="l">
              <a:spcBef>
                <a:spcPts val="340"/>
              </a:spcBef>
              <a:buClr>
                <a:srgbClr val="D58F3E"/>
              </a:buClr>
              <a:buFont typeface="Noto Sans Symbols"/>
              <a:buNone/>
              <a:defRPr b="0" i="0" sz="1400" u="none" cap="none" strike="noStrike">
                <a:solidFill>
                  <a:schemeClr val="lt1"/>
                </a:solidFill>
                <a:latin typeface="Constantia"/>
                <a:ea typeface="Constantia"/>
                <a:cs typeface="Constantia"/>
                <a:sym typeface="Constantia"/>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Constantia"/>
                <a:ea typeface="Constantia"/>
                <a:cs typeface="Constantia"/>
                <a:sym typeface="Constantia"/>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9pPr>
          </a:lstStyle>
          <a:p/>
        </p:txBody>
      </p:sp>
      <p:cxnSp>
        <p:nvCxnSpPr>
          <p:cNvPr id="36" name="Shape 36"/>
          <p:cNvCxnSpPr/>
          <p:nvPr/>
        </p:nvCxnSpPr>
        <p:spPr>
          <a:xfrm>
            <a:off x="685800" y="4916992"/>
            <a:ext cx="7924799" cy="4301"/>
          </a:xfrm>
          <a:prstGeom prst="straightConnector1">
            <a:avLst/>
          </a:prstGeom>
          <a:noFill/>
          <a:ln cap="flat" cmpd="sng" w="9525">
            <a:solidFill>
              <a:srgbClr val="E9E9E8"/>
            </a:solidFill>
            <a:prstDash val="solid"/>
            <a:round/>
            <a:headEnd len="med" w="med" type="none"/>
            <a:tailEnd len="med" w="med" type="none"/>
          </a:ln>
          <a:effectLst>
            <a:outerShdw blurRad="31750" rotWithShape="0" algn="tl">
              <a:srgbClr val="000000">
                <a:alpha val="54901"/>
              </a:srgbClr>
            </a:outerShdw>
          </a:effectLst>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7" name="Shape 37"/>
        <p:cNvGrpSpPr/>
        <p:nvPr/>
      </p:nvGrpSpPr>
      <p:grpSpPr>
        <a:xfrm>
          <a:off x="0" y="0"/>
          <a:ext cx="0" cy="0"/>
          <a:chOff x="0" y="0"/>
          <a:chExt cx="0" cy="0"/>
        </a:xfrm>
      </p:grpSpPr>
      <p:sp>
        <p:nvSpPr>
          <p:cNvPr id="38" name="Shape 38"/>
          <p:cNvSpPr txBox="1"/>
          <p:nvPr>
            <p:ph idx="10" type="dt"/>
          </p:nvPr>
        </p:nvSpPr>
        <p:spPr>
          <a:xfrm>
            <a:off x="5791200" y="6203667"/>
            <a:ext cx="2590800" cy="384047"/>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1" sz="1200">
                <a:solidFill>
                  <a:schemeClr val="lt2"/>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lt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lt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lt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lt1"/>
                </a:solidFill>
                <a:latin typeface="Calibri"/>
                <a:ea typeface="Calibri"/>
                <a:cs typeface="Calibri"/>
                <a:sym typeface="Calibri"/>
              </a:defRPr>
            </a:lvl5pPr>
            <a:lvl6pPr indent="0" lvl="5" marL="2286000" marR="0" rtl="0" algn="l">
              <a:spcBef>
                <a:spcPts val="0"/>
              </a:spcBef>
              <a:buNone/>
              <a:defRPr b="1" i="0" sz="2200" u="none" cap="none" strike="noStrike">
                <a:solidFill>
                  <a:schemeClr val="lt1"/>
                </a:solidFill>
                <a:latin typeface="Calibri"/>
                <a:ea typeface="Calibri"/>
                <a:cs typeface="Calibri"/>
                <a:sym typeface="Calibri"/>
              </a:defRPr>
            </a:lvl6pPr>
            <a:lvl7pPr indent="0" lvl="6" marL="2743200" marR="0" rtl="0" algn="l">
              <a:spcBef>
                <a:spcPts val="0"/>
              </a:spcBef>
              <a:buNone/>
              <a:defRPr b="1" i="0" sz="2200" u="none" cap="none" strike="noStrike">
                <a:solidFill>
                  <a:schemeClr val="lt1"/>
                </a:solidFill>
                <a:latin typeface="Calibri"/>
                <a:ea typeface="Calibri"/>
                <a:cs typeface="Calibri"/>
                <a:sym typeface="Calibri"/>
              </a:defRPr>
            </a:lvl7pPr>
            <a:lvl8pPr indent="0" lvl="7" marL="3200400" marR="0" rtl="0" algn="l">
              <a:spcBef>
                <a:spcPts val="0"/>
              </a:spcBef>
              <a:buNone/>
              <a:defRPr b="1" i="0" sz="2200" u="none" cap="none" strike="noStrike">
                <a:solidFill>
                  <a:schemeClr val="lt1"/>
                </a:solidFill>
                <a:latin typeface="Calibri"/>
                <a:ea typeface="Calibri"/>
                <a:cs typeface="Calibri"/>
                <a:sym typeface="Calibri"/>
              </a:defRPr>
            </a:lvl8pPr>
            <a:lvl9pPr indent="0" lvl="8" marL="3657600" marR="0" rtl="0" algn="l">
              <a:spcBef>
                <a:spcPts val="0"/>
              </a:spcBef>
              <a:buNone/>
              <a:defRPr b="1" i="0" sz="2200" u="none" cap="none" strike="noStrike">
                <a:solidFill>
                  <a:schemeClr val="lt1"/>
                </a:solidFill>
                <a:latin typeface="Calibri"/>
                <a:ea typeface="Calibri"/>
                <a:cs typeface="Calibri"/>
                <a:sym typeface="Calibri"/>
              </a:defRPr>
            </a:lvl9pPr>
          </a:lstStyle>
          <a:p/>
        </p:txBody>
      </p:sp>
      <p:sp>
        <p:nvSpPr>
          <p:cNvPr id="39" name="Shape 39"/>
          <p:cNvSpPr txBox="1"/>
          <p:nvPr>
            <p:ph idx="11" type="ftr"/>
          </p:nvPr>
        </p:nvSpPr>
        <p:spPr>
          <a:xfrm>
            <a:off x="2133600" y="6203667"/>
            <a:ext cx="3581399" cy="384047"/>
          </a:xfrm>
          <a:prstGeom prst="rect">
            <a:avLst/>
          </a:prstGeom>
          <a:noFill/>
          <a:ln>
            <a:noFill/>
          </a:ln>
        </p:spPr>
        <p:txBody>
          <a:bodyPr anchorCtr="0" anchor="ctr" bIns="91425" lIns="91425" rIns="91425" tIns="91425"/>
          <a:lstStyle>
            <a:lvl1pPr indent="0" lvl="0" marL="0" marR="0" rtl="0" algn="r">
              <a:spcBef>
                <a:spcPts val="0"/>
              </a:spcBef>
              <a:spcAft>
                <a:spcPts val="0"/>
              </a:spcAft>
              <a:buNone/>
              <a:defRPr b="1" sz="1200">
                <a:solidFill>
                  <a:schemeClr val="lt2"/>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lt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lt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lt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lt1"/>
                </a:solidFill>
                <a:latin typeface="Calibri"/>
                <a:ea typeface="Calibri"/>
                <a:cs typeface="Calibri"/>
                <a:sym typeface="Calibri"/>
              </a:defRPr>
            </a:lvl5pPr>
            <a:lvl6pPr indent="0" lvl="5" marL="2286000" marR="0" rtl="0" algn="l">
              <a:spcBef>
                <a:spcPts val="0"/>
              </a:spcBef>
              <a:buNone/>
              <a:defRPr b="1" i="0" sz="2200" u="none" cap="none" strike="noStrike">
                <a:solidFill>
                  <a:schemeClr val="lt1"/>
                </a:solidFill>
                <a:latin typeface="Calibri"/>
                <a:ea typeface="Calibri"/>
                <a:cs typeface="Calibri"/>
                <a:sym typeface="Calibri"/>
              </a:defRPr>
            </a:lvl6pPr>
            <a:lvl7pPr indent="0" lvl="6" marL="2743200" marR="0" rtl="0" algn="l">
              <a:spcBef>
                <a:spcPts val="0"/>
              </a:spcBef>
              <a:buNone/>
              <a:defRPr b="1" i="0" sz="2200" u="none" cap="none" strike="noStrike">
                <a:solidFill>
                  <a:schemeClr val="lt1"/>
                </a:solidFill>
                <a:latin typeface="Calibri"/>
                <a:ea typeface="Calibri"/>
                <a:cs typeface="Calibri"/>
                <a:sym typeface="Calibri"/>
              </a:defRPr>
            </a:lvl7pPr>
            <a:lvl8pPr indent="0" lvl="7" marL="3200400" marR="0" rtl="0" algn="l">
              <a:spcBef>
                <a:spcPts val="0"/>
              </a:spcBef>
              <a:buNone/>
              <a:defRPr b="1" i="0" sz="2200" u="none" cap="none" strike="noStrike">
                <a:solidFill>
                  <a:schemeClr val="lt1"/>
                </a:solidFill>
                <a:latin typeface="Calibri"/>
                <a:ea typeface="Calibri"/>
                <a:cs typeface="Calibri"/>
                <a:sym typeface="Calibri"/>
              </a:defRPr>
            </a:lvl8pPr>
            <a:lvl9pPr indent="0" lvl="8" marL="3657600" marR="0" rtl="0" algn="l">
              <a:spcBef>
                <a:spcPts val="0"/>
              </a:spcBef>
              <a:buNone/>
              <a:defRPr b="1" i="0" sz="2200" u="none" cap="none" strike="noStrike">
                <a:solidFill>
                  <a:schemeClr val="lt1"/>
                </a:solidFill>
                <a:latin typeface="Calibri"/>
                <a:ea typeface="Calibri"/>
                <a:cs typeface="Calibri"/>
                <a:sym typeface="Calibri"/>
              </a:defRPr>
            </a:lvl9pPr>
          </a:lstStyle>
          <a:p/>
        </p:txBody>
      </p:sp>
      <p:sp>
        <p:nvSpPr>
          <p:cNvPr id="40" name="Shape 40"/>
          <p:cNvSpPr txBox="1"/>
          <p:nvPr>
            <p:ph idx="12" type="sldNum"/>
          </p:nvPr>
        </p:nvSpPr>
        <p:spPr>
          <a:xfrm>
            <a:off x="8410575" y="6181530"/>
            <a:ext cx="609599" cy="457200"/>
          </a:xfrm>
          <a:prstGeom prst="rect">
            <a:avLst/>
          </a:prstGeom>
          <a:noFill/>
          <a:ln>
            <a:noFill/>
          </a:ln>
        </p:spPr>
        <p:txBody>
          <a:bodyPr anchorCtr="0" anchor="ctr" bIns="0" lIns="0" rIns="0" tIns="0">
            <a:noAutofit/>
          </a:bodyPr>
          <a:lstStyle/>
          <a:p>
            <a:pPr indent="0" lvl="0" marL="0" marR="0" rtl="0" algn="ctr">
              <a:spcBef>
                <a:spcPts val="0"/>
              </a:spcBef>
              <a:spcAft>
                <a:spcPts val="0"/>
              </a:spcAft>
              <a:buSzPct val="25000"/>
              <a:buNone/>
            </a:pPr>
            <a:fld id="{00000000-1234-1234-1234-123412341234}" type="slidenum">
              <a:rPr b="1" lang="en-US" sz="1600">
                <a:solidFill>
                  <a:schemeClr val="lt2"/>
                </a:solidFill>
                <a:latin typeface="Calibri"/>
                <a:ea typeface="Calibri"/>
                <a:cs typeface="Calibri"/>
                <a:sym typeface="Calibri"/>
              </a:rPr>
              <a:t>‹#›</a:t>
            </a:fld>
          </a:p>
        </p:txBody>
      </p:sp>
      <p:sp>
        <p:nvSpPr>
          <p:cNvPr id="41" name="Shape 41"/>
          <p:cNvSpPr txBox="1"/>
          <p:nvPr>
            <p:ph type="title"/>
          </p:nvPr>
        </p:nvSpPr>
        <p:spPr>
          <a:xfrm>
            <a:off x="457200" y="152400"/>
            <a:ext cx="8229600" cy="1219199"/>
          </a:xfrm>
          <a:prstGeom prst="rect">
            <a:avLst/>
          </a:prstGeom>
          <a:noFill/>
          <a:ln>
            <a:noFill/>
          </a:ln>
        </p:spPr>
        <p:txBody>
          <a:bodyPr anchorCtr="0" anchor="b" bIns="91425" lIns="91425" rIns="91425" tIns="91425"/>
          <a:lstStyle>
            <a:lvl1pPr indent="0" lvl="0" marL="0" marR="0" rtl="0" algn="l">
              <a:spcBef>
                <a:spcPts val="0"/>
              </a:spcBef>
              <a:buClr>
                <a:srgbClr val="F9F9F9"/>
              </a:buClr>
              <a:buFont typeface="Constantia"/>
              <a:buNone/>
              <a:defRPr b="0" i="0" sz="4200" u="none" cap="none" strike="noStrike">
                <a:solidFill>
                  <a:srgbClr val="F9F9F9"/>
                </a:solidFill>
                <a:latin typeface="Constantia"/>
                <a:ea typeface="Constantia"/>
                <a:cs typeface="Constantia"/>
                <a:sym typeface="Constant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2" name="Shape 42"/>
          <p:cNvSpPr txBox="1"/>
          <p:nvPr>
            <p:ph idx="1" type="body"/>
          </p:nvPr>
        </p:nvSpPr>
        <p:spPr>
          <a:xfrm>
            <a:off x="457200" y="1524000"/>
            <a:ext cx="4059936" cy="4572000"/>
          </a:xfrm>
          <a:prstGeom prst="rect">
            <a:avLst/>
          </a:prstGeom>
          <a:noFill/>
          <a:ln>
            <a:noFill/>
          </a:ln>
        </p:spPr>
        <p:txBody>
          <a:bodyPr anchorCtr="0" anchor="t" bIns="91425" lIns="91425" rIns="91425" tIns="91425"/>
          <a:lstStyle>
            <a:lvl1pPr indent="-133985" lvl="0" marL="274320" marR="0" rtl="0" algn="l">
              <a:spcBef>
                <a:spcPts val="600"/>
              </a:spcBef>
              <a:buClr>
                <a:schemeClr val="accent2"/>
              </a:buClr>
              <a:buSzPct val="85000"/>
              <a:buFont typeface="Noto Sans Symbols"/>
              <a:buChar char="●"/>
              <a:defRPr b="0" i="0" sz="2600" u="none" cap="none" strike="noStrike">
                <a:solidFill>
                  <a:schemeClr val="lt1"/>
                </a:solidFill>
                <a:latin typeface="Constantia"/>
                <a:ea typeface="Constantia"/>
                <a:cs typeface="Constantia"/>
                <a:sym typeface="Constantia"/>
              </a:defRPr>
            </a:lvl1pPr>
            <a:lvl2pPr indent="-154940" lvl="1" marL="640080" marR="0" rtl="0" algn="l">
              <a:spcBef>
                <a:spcPts val="300"/>
              </a:spcBef>
              <a:buClr>
                <a:srgbClr val="D58F3E"/>
              </a:buClr>
              <a:buSzPct val="85000"/>
              <a:buFont typeface="Noto Sans Symbols"/>
              <a:buChar char="●"/>
              <a:defRPr b="0" i="0" sz="2400" u="none" cap="none" strike="noStrike">
                <a:solidFill>
                  <a:schemeClr val="lt2"/>
                </a:solidFill>
                <a:latin typeface="Constantia"/>
                <a:ea typeface="Constantia"/>
                <a:cs typeface="Constantia"/>
                <a:sym typeface="Constantia"/>
              </a:defRPr>
            </a:lvl2pPr>
            <a:lvl3pPr indent="-117792" lvl="2" marL="1005839" marR="0" rtl="0" algn="l">
              <a:spcBef>
                <a:spcPts val="300"/>
              </a:spcBef>
              <a:buClr>
                <a:srgbClr val="B17733"/>
              </a:buClr>
              <a:buSzPct val="85000"/>
              <a:buFont typeface="Noto Sans Symbols"/>
              <a:buChar char="●"/>
              <a:defRPr b="0" i="0" sz="2100" u="none" cap="none" strike="noStrike">
                <a:solidFill>
                  <a:schemeClr val="lt1"/>
                </a:solidFill>
                <a:latin typeface="Constantia"/>
                <a:ea typeface="Constantia"/>
                <a:cs typeface="Constantia"/>
                <a:sym typeface="Constantia"/>
              </a:defRPr>
            </a:lvl3pPr>
            <a:lvl4pPr indent="-136207" lvl="3" marL="1280160" marR="0" rtl="0" algn="l">
              <a:spcBef>
                <a:spcPts val="300"/>
              </a:spcBef>
              <a:buClr>
                <a:srgbClr val="D58F3E"/>
              </a:buClr>
              <a:buSzPct val="85000"/>
              <a:buFont typeface="Noto Sans Symbols"/>
              <a:buChar char="●"/>
              <a:defRPr b="0" i="0" sz="1900" u="none" cap="none" strike="noStrike">
                <a:solidFill>
                  <a:schemeClr val="lt1"/>
                </a:solidFill>
                <a:latin typeface="Constantia"/>
                <a:ea typeface="Constantia"/>
                <a:cs typeface="Constantia"/>
                <a:sym typeface="Constantia"/>
              </a:defRPr>
            </a:lvl4pPr>
            <a:lvl5pPr indent="-147319" lvl="4" marL="1554480"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Constantia"/>
                <a:ea typeface="Constantia"/>
                <a:cs typeface="Constantia"/>
                <a:sym typeface="Constantia"/>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9pPr>
          </a:lstStyle>
          <a:p/>
        </p:txBody>
      </p:sp>
      <p:sp>
        <p:nvSpPr>
          <p:cNvPr id="43" name="Shape 43"/>
          <p:cNvSpPr txBox="1"/>
          <p:nvPr>
            <p:ph idx="2" type="body"/>
          </p:nvPr>
        </p:nvSpPr>
        <p:spPr>
          <a:xfrm>
            <a:off x="4648200" y="1524000"/>
            <a:ext cx="4059936" cy="4572000"/>
          </a:xfrm>
          <a:prstGeom prst="rect">
            <a:avLst/>
          </a:prstGeom>
          <a:noFill/>
          <a:ln>
            <a:noFill/>
          </a:ln>
        </p:spPr>
        <p:txBody>
          <a:bodyPr anchorCtr="0" anchor="t" bIns="91425" lIns="91425" rIns="91425" tIns="91425"/>
          <a:lstStyle>
            <a:lvl1pPr indent="-133985" lvl="0" marL="274320" marR="0" rtl="0" algn="l">
              <a:spcBef>
                <a:spcPts val="600"/>
              </a:spcBef>
              <a:buClr>
                <a:schemeClr val="accent2"/>
              </a:buClr>
              <a:buSzPct val="85000"/>
              <a:buFont typeface="Noto Sans Symbols"/>
              <a:buChar char="●"/>
              <a:defRPr b="0" i="0" sz="2600" u="none" cap="none" strike="noStrike">
                <a:solidFill>
                  <a:schemeClr val="lt1"/>
                </a:solidFill>
                <a:latin typeface="Constantia"/>
                <a:ea typeface="Constantia"/>
                <a:cs typeface="Constantia"/>
                <a:sym typeface="Constantia"/>
              </a:defRPr>
            </a:lvl1pPr>
            <a:lvl2pPr indent="-154940" lvl="1" marL="640080" marR="0" rtl="0" algn="l">
              <a:spcBef>
                <a:spcPts val="300"/>
              </a:spcBef>
              <a:buClr>
                <a:srgbClr val="D58F3E"/>
              </a:buClr>
              <a:buSzPct val="85000"/>
              <a:buFont typeface="Noto Sans Symbols"/>
              <a:buChar char="●"/>
              <a:defRPr b="0" i="0" sz="2400" u="none" cap="none" strike="noStrike">
                <a:solidFill>
                  <a:schemeClr val="lt2"/>
                </a:solidFill>
                <a:latin typeface="Constantia"/>
                <a:ea typeface="Constantia"/>
                <a:cs typeface="Constantia"/>
                <a:sym typeface="Constantia"/>
              </a:defRPr>
            </a:lvl2pPr>
            <a:lvl3pPr indent="-117792" lvl="2" marL="1005839" marR="0" rtl="0" algn="l">
              <a:spcBef>
                <a:spcPts val="300"/>
              </a:spcBef>
              <a:buClr>
                <a:srgbClr val="B17733"/>
              </a:buClr>
              <a:buSzPct val="85000"/>
              <a:buFont typeface="Noto Sans Symbols"/>
              <a:buChar char="●"/>
              <a:defRPr b="0" i="0" sz="2100" u="none" cap="none" strike="noStrike">
                <a:solidFill>
                  <a:schemeClr val="lt1"/>
                </a:solidFill>
                <a:latin typeface="Constantia"/>
                <a:ea typeface="Constantia"/>
                <a:cs typeface="Constantia"/>
                <a:sym typeface="Constantia"/>
              </a:defRPr>
            </a:lvl3pPr>
            <a:lvl4pPr indent="-136207" lvl="3" marL="1280160" marR="0" rtl="0" algn="l">
              <a:spcBef>
                <a:spcPts val="300"/>
              </a:spcBef>
              <a:buClr>
                <a:srgbClr val="D58F3E"/>
              </a:buClr>
              <a:buSzPct val="85000"/>
              <a:buFont typeface="Noto Sans Symbols"/>
              <a:buChar char="●"/>
              <a:defRPr b="0" i="0" sz="1900" u="none" cap="none" strike="noStrike">
                <a:solidFill>
                  <a:schemeClr val="lt1"/>
                </a:solidFill>
                <a:latin typeface="Constantia"/>
                <a:ea typeface="Constantia"/>
                <a:cs typeface="Constantia"/>
                <a:sym typeface="Constantia"/>
              </a:defRPr>
            </a:lvl4pPr>
            <a:lvl5pPr indent="-147319" lvl="4" marL="1554480"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Constantia"/>
                <a:ea typeface="Constantia"/>
                <a:cs typeface="Constantia"/>
                <a:sym typeface="Constantia"/>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4" name="Shape 44"/>
        <p:cNvGrpSpPr/>
        <p:nvPr/>
      </p:nvGrpSpPr>
      <p:grpSpPr>
        <a:xfrm>
          <a:off x="0" y="0"/>
          <a:ext cx="0" cy="0"/>
          <a:chOff x="0" y="0"/>
          <a:chExt cx="0" cy="0"/>
        </a:xfrm>
      </p:grpSpPr>
      <p:sp>
        <p:nvSpPr>
          <p:cNvPr id="45" name="Shape 45"/>
          <p:cNvSpPr txBox="1"/>
          <p:nvPr>
            <p:ph idx="12" type="sldNum"/>
          </p:nvPr>
        </p:nvSpPr>
        <p:spPr>
          <a:xfrm>
            <a:off x="8410575" y="6181530"/>
            <a:ext cx="609599" cy="457200"/>
          </a:xfrm>
          <a:prstGeom prst="rect">
            <a:avLst/>
          </a:prstGeom>
          <a:noFill/>
          <a:ln>
            <a:noFill/>
          </a:ln>
        </p:spPr>
        <p:txBody>
          <a:bodyPr anchorCtr="0" anchor="ctr" bIns="0" lIns="0" rIns="0" tIns="0">
            <a:noAutofit/>
          </a:bodyPr>
          <a:lstStyle/>
          <a:p>
            <a:pPr indent="0" lvl="0" marL="0" marR="0" rtl="0" algn="ctr">
              <a:spcBef>
                <a:spcPts val="0"/>
              </a:spcBef>
              <a:spcAft>
                <a:spcPts val="0"/>
              </a:spcAft>
              <a:buSzPct val="25000"/>
              <a:buNone/>
            </a:pPr>
            <a:fld id="{00000000-1234-1234-1234-123412341234}" type="slidenum">
              <a:rPr b="1" lang="en-US" sz="1600">
                <a:solidFill>
                  <a:schemeClr val="lt2"/>
                </a:solidFill>
                <a:latin typeface="Calibri"/>
                <a:ea typeface="Calibri"/>
                <a:cs typeface="Calibri"/>
                <a:sym typeface="Calibri"/>
              </a:rPr>
              <a:t>‹#›</a:t>
            </a:fld>
          </a:p>
        </p:txBody>
      </p:sp>
      <p:sp>
        <p:nvSpPr>
          <p:cNvPr id="46" name="Shape 46"/>
          <p:cNvSpPr txBox="1"/>
          <p:nvPr>
            <p:ph idx="11" type="ftr"/>
          </p:nvPr>
        </p:nvSpPr>
        <p:spPr>
          <a:xfrm>
            <a:off x="2133600" y="6203667"/>
            <a:ext cx="3581399" cy="384047"/>
          </a:xfrm>
          <a:prstGeom prst="rect">
            <a:avLst/>
          </a:prstGeom>
          <a:noFill/>
          <a:ln>
            <a:noFill/>
          </a:ln>
        </p:spPr>
        <p:txBody>
          <a:bodyPr anchorCtr="0" anchor="ctr" bIns="91425" lIns="91425" rIns="91425" tIns="91425"/>
          <a:lstStyle>
            <a:lvl1pPr indent="0" lvl="0" marL="0" marR="0" rtl="0" algn="r">
              <a:spcBef>
                <a:spcPts val="0"/>
              </a:spcBef>
              <a:spcAft>
                <a:spcPts val="0"/>
              </a:spcAft>
              <a:buNone/>
              <a:defRPr b="1" sz="1200">
                <a:solidFill>
                  <a:schemeClr val="lt2"/>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lt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lt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lt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lt1"/>
                </a:solidFill>
                <a:latin typeface="Calibri"/>
                <a:ea typeface="Calibri"/>
                <a:cs typeface="Calibri"/>
                <a:sym typeface="Calibri"/>
              </a:defRPr>
            </a:lvl5pPr>
            <a:lvl6pPr indent="0" lvl="5" marL="2286000" marR="0" rtl="0" algn="l">
              <a:spcBef>
                <a:spcPts val="0"/>
              </a:spcBef>
              <a:buNone/>
              <a:defRPr b="1" i="0" sz="2200" u="none" cap="none" strike="noStrike">
                <a:solidFill>
                  <a:schemeClr val="lt1"/>
                </a:solidFill>
                <a:latin typeface="Calibri"/>
                <a:ea typeface="Calibri"/>
                <a:cs typeface="Calibri"/>
                <a:sym typeface="Calibri"/>
              </a:defRPr>
            </a:lvl6pPr>
            <a:lvl7pPr indent="0" lvl="6" marL="2743200" marR="0" rtl="0" algn="l">
              <a:spcBef>
                <a:spcPts val="0"/>
              </a:spcBef>
              <a:buNone/>
              <a:defRPr b="1" i="0" sz="2200" u="none" cap="none" strike="noStrike">
                <a:solidFill>
                  <a:schemeClr val="lt1"/>
                </a:solidFill>
                <a:latin typeface="Calibri"/>
                <a:ea typeface="Calibri"/>
                <a:cs typeface="Calibri"/>
                <a:sym typeface="Calibri"/>
              </a:defRPr>
            </a:lvl7pPr>
            <a:lvl8pPr indent="0" lvl="7" marL="3200400" marR="0" rtl="0" algn="l">
              <a:spcBef>
                <a:spcPts val="0"/>
              </a:spcBef>
              <a:buNone/>
              <a:defRPr b="1" i="0" sz="2200" u="none" cap="none" strike="noStrike">
                <a:solidFill>
                  <a:schemeClr val="lt1"/>
                </a:solidFill>
                <a:latin typeface="Calibri"/>
                <a:ea typeface="Calibri"/>
                <a:cs typeface="Calibri"/>
                <a:sym typeface="Calibri"/>
              </a:defRPr>
            </a:lvl8pPr>
            <a:lvl9pPr indent="0" lvl="8" marL="3657600" marR="0" rtl="0" algn="l">
              <a:spcBef>
                <a:spcPts val="0"/>
              </a:spcBef>
              <a:buNone/>
              <a:defRPr b="1" i="0" sz="2200" u="none" cap="none" strike="noStrike">
                <a:solidFill>
                  <a:schemeClr val="lt1"/>
                </a:solidFill>
                <a:latin typeface="Calibri"/>
                <a:ea typeface="Calibri"/>
                <a:cs typeface="Calibri"/>
                <a:sym typeface="Calibri"/>
              </a:defRPr>
            </a:lvl9pPr>
          </a:lstStyle>
          <a:p/>
        </p:txBody>
      </p:sp>
      <p:sp>
        <p:nvSpPr>
          <p:cNvPr id="47" name="Shape 47"/>
          <p:cNvSpPr txBox="1"/>
          <p:nvPr>
            <p:ph idx="10" type="dt"/>
          </p:nvPr>
        </p:nvSpPr>
        <p:spPr>
          <a:xfrm>
            <a:off x="5791200" y="6203667"/>
            <a:ext cx="2590800" cy="384047"/>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1" sz="1200">
                <a:solidFill>
                  <a:schemeClr val="lt2"/>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lt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lt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lt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lt1"/>
                </a:solidFill>
                <a:latin typeface="Calibri"/>
                <a:ea typeface="Calibri"/>
                <a:cs typeface="Calibri"/>
                <a:sym typeface="Calibri"/>
              </a:defRPr>
            </a:lvl5pPr>
            <a:lvl6pPr indent="0" lvl="5" marL="2286000" marR="0" rtl="0" algn="l">
              <a:spcBef>
                <a:spcPts val="0"/>
              </a:spcBef>
              <a:buNone/>
              <a:defRPr b="1" i="0" sz="2200" u="none" cap="none" strike="noStrike">
                <a:solidFill>
                  <a:schemeClr val="lt1"/>
                </a:solidFill>
                <a:latin typeface="Calibri"/>
                <a:ea typeface="Calibri"/>
                <a:cs typeface="Calibri"/>
                <a:sym typeface="Calibri"/>
              </a:defRPr>
            </a:lvl6pPr>
            <a:lvl7pPr indent="0" lvl="6" marL="2743200" marR="0" rtl="0" algn="l">
              <a:spcBef>
                <a:spcPts val="0"/>
              </a:spcBef>
              <a:buNone/>
              <a:defRPr b="1" i="0" sz="2200" u="none" cap="none" strike="noStrike">
                <a:solidFill>
                  <a:schemeClr val="lt1"/>
                </a:solidFill>
                <a:latin typeface="Calibri"/>
                <a:ea typeface="Calibri"/>
                <a:cs typeface="Calibri"/>
                <a:sym typeface="Calibri"/>
              </a:defRPr>
            </a:lvl7pPr>
            <a:lvl8pPr indent="0" lvl="7" marL="3200400" marR="0" rtl="0" algn="l">
              <a:spcBef>
                <a:spcPts val="0"/>
              </a:spcBef>
              <a:buNone/>
              <a:defRPr b="1" i="0" sz="2200" u="none" cap="none" strike="noStrike">
                <a:solidFill>
                  <a:schemeClr val="lt1"/>
                </a:solidFill>
                <a:latin typeface="Calibri"/>
                <a:ea typeface="Calibri"/>
                <a:cs typeface="Calibri"/>
                <a:sym typeface="Calibri"/>
              </a:defRPr>
            </a:lvl8pPr>
            <a:lvl9pPr indent="0" lvl="8" marL="3657600" marR="0" rtl="0" algn="l">
              <a:spcBef>
                <a:spcPts val="0"/>
              </a:spcBef>
              <a:buNone/>
              <a:defRPr b="1" i="0" sz="2200" u="none" cap="none" strike="noStrike">
                <a:solidFill>
                  <a:schemeClr val="lt1"/>
                </a:solidFill>
                <a:latin typeface="Calibri"/>
                <a:ea typeface="Calibri"/>
                <a:cs typeface="Calibri"/>
                <a:sym typeface="Calibri"/>
              </a:defRPr>
            </a:lvl9pPr>
          </a:lstStyle>
          <a:p/>
        </p:txBody>
      </p:sp>
      <p:sp>
        <p:nvSpPr>
          <p:cNvPr id="48" name="Shape 48"/>
          <p:cNvSpPr txBox="1"/>
          <p:nvPr>
            <p:ph idx="1" type="body"/>
          </p:nvPr>
        </p:nvSpPr>
        <p:spPr>
          <a:xfrm>
            <a:off x="457200" y="1399592"/>
            <a:ext cx="4040187" cy="762000"/>
          </a:xfrm>
          <a:prstGeom prst="rect">
            <a:avLst/>
          </a:prstGeom>
          <a:noFill/>
          <a:ln>
            <a:noFill/>
          </a:ln>
        </p:spPr>
        <p:txBody>
          <a:bodyPr anchorCtr="0" anchor="b" bIns="91425" lIns="91425" rIns="91425" tIns="91425"/>
          <a:lstStyle>
            <a:lvl1pPr indent="0" lvl="0" marL="0" marR="0" rtl="0" algn="l">
              <a:spcBef>
                <a:spcPts val="0"/>
              </a:spcBef>
              <a:buClr>
                <a:schemeClr val="accent2"/>
              </a:buClr>
              <a:buFont typeface="Noto Sans Symbols"/>
              <a:buNone/>
              <a:defRPr b="1" i="0" sz="2600" u="none" cap="none" strike="noStrike">
                <a:solidFill>
                  <a:schemeClr val="lt2"/>
                </a:solidFill>
                <a:latin typeface="Constantia"/>
                <a:ea typeface="Constantia"/>
                <a:cs typeface="Constantia"/>
                <a:sym typeface="Constantia"/>
              </a:defRPr>
            </a:lvl1pPr>
            <a:lvl2pPr indent="-284480" lvl="1" marL="640080" marR="0" rtl="0" algn="l">
              <a:spcBef>
                <a:spcPts val="300"/>
              </a:spcBef>
              <a:buClr>
                <a:srgbClr val="D58F3E"/>
              </a:buClr>
              <a:buFont typeface="Noto Sans Symbols"/>
              <a:buNone/>
              <a:defRPr b="1" i="0" sz="2000" u="none" cap="none" strike="noStrike">
                <a:solidFill>
                  <a:schemeClr val="lt2"/>
                </a:solidFill>
                <a:latin typeface="Constantia"/>
                <a:ea typeface="Constantia"/>
                <a:cs typeface="Constantia"/>
                <a:sym typeface="Constantia"/>
              </a:defRPr>
            </a:lvl2pPr>
            <a:lvl3pPr indent="-231139" lvl="2" marL="1005839" marR="0" rtl="0" algn="l">
              <a:spcBef>
                <a:spcPts val="300"/>
              </a:spcBef>
              <a:buClr>
                <a:srgbClr val="B17733"/>
              </a:buClr>
              <a:buFont typeface="Noto Sans Symbols"/>
              <a:buNone/>
              <a:defRPr b="1" i="0" sz="1800" u="none" cap="none" strike="noStrike">
                <a:solidFill>
                  <a:schemeClr val="lt1"/>
                </a:solidFill>
                <a:latin typeface="Constantia"/>
                <a:ea typeface="Constantia"/>
                <a:cs typeface="Constantia"/>
                <a:sym typeface="Constantia"/>
              </a:defRPr>
            </a:lvl3pPr>
            <a:lvl4pPr indent="-238760" lvl="3" marL="1280160" marR="0" rtl="0" algn="l">
              <a:spcBef>
                <a:spcPts val="300"/>
              </a:spcBef>
              <a:buClr>
                <a:srgbClr val="D58F3E"/>
              </a:buClr>
              <a:buFont typeface="Noto Sans Symbols"/>
              <a:buNone/>
              <a:defRPr b="1" i="0" sz="1600" u="none" cap="none" strike="noStrike">
                <a:solidFill>
                  <a:schemeClr val="lt1"/>
                </a:solidFill>
                <a:latin typeface="Constantia"/>
                <a:ea typeface="Constantia"/>
                <a:cs typeface="Constantia"/>
                <a:sym typeface="Constantia"/>
              </a:defRPr>
            </a:lvl4pPr>
            <a:lvl5pPr indent="-233680" lvl="4" marL="1554480" marR="0" rtl="0" algn="l">
              <a:spcBef>
                <a:spcPts val="340"/>
              </a:spcBef>
              <a:buClr>
                <a:srgbClr val="D58F3E"/>
              </a:buClr>
              <a:buFont typeface="Noto Sans Symbols"/>
              <a:buNone/>
              <a:defRPr b="1" i="0" sz="1600" u="none" cap="none" strike="noStrike">
                <a:solidFill>
                  <a:schemeClr val="lt1"/>
                </a:solidFill>
                <a:latin typeface="Constantia"/>
                <a:ea typeface="Constantia"/>
                <a:cs typeface="Constantia"/>
                <a:sym typeface="Constantia"/>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Constantia"/>
                <a:ea typeface="Constantia"/>
                <a:cs typeface="Constantia"/>
                <a:sym typeface="Constantia"/>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9pPr>
          </a:lstStyle>
          <a:p/>
        </p:txBody>
      </p:sp>
      <p:sp>
        <p:nvSpPr>
          <p:cNvPr id="49" name="Shape 49"/>
          <p:cNvSpPr txBox="1"/>
          <p:nvPr>
            <p:ph idx="2" type="body"/>
          </p:nvPr>
        </p:nvSpPr>
        <p:spPr>
          <a:xfrm>
            <a:off x="457200" y="2201896"/>
            <a:ext cx="4038599" cy="3913631"/>
          </a:xfrm>
          <a:prstGeom prst="rect">
            <a:avLst/>
          </a:prstGeom>
          <a:noFill/>
          <a:ln>
            <a:noFill/>
          </a:ln>
        </p:spPr>
        <p:txBody>
          <a:bodyPr anchorCtr="0" anchor="t" bIns="91425" lIns="91425" rIns="91425" tIns="91425"/>
          <a:lstStyle>
            <a:lvl1pPr indent="-133985" lvl="0" marL="274320" marR="0" rtl="0" algn="l">
              <a:spcBef>
                <a:spcPts val="600"/>
              </a:spcBef>
              <a:buClr>
                <a:schemeClr val="accent2"/>
              </a:buClr>
              <a:buSzPct val="85000"/>
              <a:buFont typeface="Noto Sans Symbols"/>
              <a:buChar char="●"/>
              <a:defRPr b="0" i="0" sz="2600" u="none" cap="none" strike="noStrike">
                <a:solidFill>
                  <a:schemeClr val="lt1"/>
                </a:solidFill>
                <a:latin typeface="Constantia"/>
                <a:ea typeface="Constantia"/>
                <a:cs typeface="Constantia"/>
                <a:sym typeface="Constantia"/>
              </a:defRPr>
            </a:lvl1pPr>
            <a:lvl2pPr indent="-154940" lvl="1" marL="640080" marR="0" rtl="0" algn="l">
              <a:spcBef>
                <a:spcPts val="300"/>
              </a:spcBef>
              <a:buClr>
                <a:srgbClr val="D58F3E"/>
              </a:buClr>
              <a:buSzPct val="85000"/>
              <a:buFont typeface="Noto Sans Symbols"/>
              <a:buChar char="●"/>
              <a:defRPr b="0" i="0" sz="2400" u="none" cap="none" strike="noStrike">
                <a:solidFill>
                  <a:schemeClr val="lt2"/>
                </a:solidFill>
                <a:latin typeface="Constantia"/>
                <a:ea typeface="Constantia"/>
                <a:cs typeface="Constantia"/>
                <a:sym typeface="Constantia"/>
              </a:defRPr>
            </a:lvl2pPr>
            <a:lvl3pPr indent="-117792" lvl="2" marL="1005839" marR="0" rtl="0" algn="l">
              <a:spcBef>
                <a:spcPts val="300"/>
              </a:spcBef>
              <a:buClr>
                <a:srgbClr val="B17733"/>
              </a:buClr>
              <a:buSzPct val="85000"/>
              <a:buFont typeface="Noto Sans Symbols"/>
              <a:buChar char="●"/>
              <a:defRPr b="0" i="0" sz="2100" u="none" cap="none" strike="noStrike">
                <a:solidFill>
                  <a:schemeClr val="lt1"/>
                </a:solidFill>
                <a:latin typeface="Constantia"/>
                <a:ea typeface="Constantia"/>
                <a:cs typeface="Constantia"/>
                <a:sym typeface="Constantia"/>
              </a:defRPr>
            </a:lvl3pPr>
            <a:lvl4pPr indent="-136207" lvl="3" marL="1280160" marR="0" rtl="0" algn="l">
              <a:spcBef>
                <a:spcPts val="300"/>
              </a:spcBef>
              <a:buClr>
                <a:srgbClr val="D58F3E"/>
              </a:buClr>
              <a:buSzPct val="85000"/>
              <a:buFont typeface="Noto Sans Symbols"/>
              <a:buChar char="●"/>
              <a:defRPr b="0" i="0" sz="1900" u="none" cap="none" strike="noStrike">
                <a:solidFill>
                  <a:schemeClr val="lt1"/>
                </a:solidFill>
                <a:latin typeface="Constantia"/>
                <a:ea typeface="Constantia"/>
                <a:cs typeface="Constantia"/>
                <a:sym typeface="Constantia"/>
              </a:defRPr>
            </a:lvl4pPr>
            <a:lvl5pPr indent="-147319" lvl="4" marL="1554480"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Constantia"/>
                <a:ea typeface="Constantia"/>
                <a:cs typeface="Constantia"/>
                <a:sym typeface="Constantia"/>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9pPr>
          </a:lstStyle>
          <a:p/>
        </p:txBody>
      </p:sp>
      <p:sp>
        <p:nvSpPr>
          <p:cNvPr id="50" name="Shape 50"/>
          <p:cNvSpPr txBox="1"/>
          <p:nvPr>
            <p:ph idx="3" type="body"/>
          </p:nvPr>
        </p:nvSpPr>
        <p:spPr>
          <a:xfrm>
            <a:off x="4649787" y="2201896"/>
            <a:ext cx="4038599" cy="3913631"/>
          </a:xfrm>
          <a:prstGeom prst="rect">
            <a:avLst/>
          </a:prstGeom>
          <a:noFill/>
          <a:ln>
            <a:noFill/>
          </a:ln>
        </p:spPr>
        <p:txBody>
          <a:bodyPr anchorCtr="0" anchor="t" bIns="91425" lIns="91425" rIns="91425" tIns="91425"/>
          <a:lstStyle>
            <a:lvl1pPr indent="-133985" lvl="0" marL="274320" marR="0" rtl="0" algn="l">
              <a:spcBef>
                <a:spcPts val="600"/>
              </a:spcBef>
              <a:buClr>
                <a:schemeClr val="accent2"/>
              </a:buClr>
              <a:buSzPct val="85000"/>
              <a:buFont typeface="Noto Sans Symbols"/>
              <a:buChar char="●"/>
              <a:defRPr b="0" i="0" sz="2600" u="none" cap="none" strike="noStrike">
                <a:solidFill>
                  <a:schemeClr val="lt1"/>
                </a:solidFill>
                <a:latin typeface="Constantia"/>
                <a:ea typeface="Constantia"/>
                <a:cs typeface="Constantia"/>
                <a:sym typeface="Constantia"/>
              </a:defRPr>
            </a:lvl1pPr>
            <a:lvl2pPr indent="-154940" lvl="1" marL="640080" marR="0" rtl="0" algn="l">
              <a:spcBef>
                <a:spcPts val="300"/>
              </a:spcBef>
              <a:buClr>
                <a:srgbClr val="D58F3E"/>
              </a:buClr>
              <a:buSzPct val="85000"/>
              <a:buFont typeface="Noto Sans Symbols"/>
              <a:buChar char="●"/>
              <a:defRPr b="0" i="0" sz="2400" u="none" cap="none" strike="noStrike">
                <a:solidFill>
                  <a:schemeClr val="lt2"/>
                </a:solidFill>
                <a:latin typeface="Constantia"/>
                <a:ea typeface="Constantia"/>
                <a:cs typeface="Constantia"/>
                <a:sym typeface="Constantia"/>
              </a:defRPr>
            </a:lvl2pPr>
            <a:lvl3pPr indent="-117792" lvl="2" marL="1005839" marR="0" rtl="0" algn="l">
              <a:spcBef>
                <a:spcPts val="300"/>
              </a:spcBef>
              <a:buClr>
                <a:srgbClr val="B17733"/>
              </a:buClr>
              <a:buSzPct val="85000"/>
              <a:buFont typeface="Noto Sans Symbols"/>
              <a:buChar char="●"/>
              <a:defRPr b="0" i="0" sz="2100" u="none" cap="none" strike="noStrike">
                <a:solidFill>
                  <a:schemeClr val="lt1"/>
                </a:solidFill>
                <a:latin typeface="Constantia"/>
                <a:ea typeface="Constantia"/>
                <a:cs typeface="Constantia"/>
                <a:sym typeface="Constantia"/>
              </a:defRPr>
            </a:lvl3pPr>
            <a:lvl4pPr indent="-136207" lvl="3" marL="1280160" marR="0" rtl="0" algn="l">
              <a:spcBef>
                <a:spcPts val="300"/>
              </a:spcBef>
              <a:buClr>
                <a:srgbClr val="D58F3E"/>
              </a:buClr>
              <a:buSzPct val="85000"/>
              <a:buFont typeface="Noto Sans Symbols"/>
              <a:buChar char="●"/>
              <a:defRPr b="0" i="0" sz="1900" u="none" cap="none" strike="noStrike">
                <a:solidFill>
                  <a:schemeClr val="lt1"/>
                </a:solidFill>
                <a:latin typeface="Constantia"/>
                <a:ea typeface="Constantia"/>
                <a:cs typeface="Constantia"/>
                <a:sym typeface="Constantia"/>
              </a:defRPr>
            </a:lvl4pPr>
            <a:lvl5pPr indent="-147319" lvl="4" marL="1554480"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Constantia"/>
                <a:ea typeface="Constantia"/>
                <a:cs typeface="Constantia"/>
                <a:sym typeface="Constantia"/>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9pPr>
          </a:lstStyle>
          <a:p/>
        </p:txBody>
      </p:sp>
      <p:sp>
        <p:nvSpPr>
          <p:cNvPr id="51" name="Shape 51"/>
          <p:cNvSpPr txBox="1"/>
          <p:nvPr>
            <p:ph type="title"/>
          </p:nvPr>
        </p:nvSpPr>
        <p:spPr>
          <a:xfrm>
            <a:off x="457200" y="155447"/>
            <a:ext cx="8229600" cy="1143000"/>
          </a:xfrm>
          <a:prstGeom prst="rect">
            <a:avLst/>
          </a:prstGeom>
          <a:noFill/>
          <a:ln>
            <a:noFill/>
          </a:ln>
        </p:spPr>
        <p:txBody>
          <a:bodyPr anchorCtr="0" anchor="b" bIns="91425" lIns="91425" rIns="91425" tIns="91425"/>
          <a:lstStyle>
            <a:lvl1pPr indent="0" lvl="0" marL="0" marR="0" rtl="0" algn="l">
              <a:spcBef>
                <a:spcPts val="0"/>
              </a:spcBef>
              <a:buClr>
                <a:srgbClr val="F9F9F9"/>
              </a:buClr>
              <a:buFont typeface="Constantia"/>
              <a:buNone/>
              <a:defRPr b="0" i="0" sz="4200" u="none" cap="none" strike="noStrike">
                <a:solidFill>
                  <a:srgbClr val="F9F9F9"/>
                </a:solidFill>
                <a:latin typeface="Constantia"/>
                <a:ea typeface="Constantia"/>
                <a:cs typeface="Constantia"/>
                <a:sym typeface="Constant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2" name="Shape 52"/>
          <p:cNvSpPr txBox="1"/>
          <p:nvPr>
            <p:ph idx="4" type="body"/>
          </p:nvPr>
        </p:nvSpPr>
        <p:spPr>
          <a:xfrm>
            <a:off x="4648200" y="1399592"/>
            <a:ext cx="4040187" cy="762000"/>
          </a:xfrm>
          <a:prstGeom prst="rect">
            <a:avLst/>
          </a:prstGeom>
          <a:noFill/>
          <a:ln>
            <a:noFill/>
          </a:ln>
        </p:spPr>
        <p:txBody>
          <a:bodyPr anchorCtr="0" anchor="b" bIns="91425" lIns="91425" rIns="91425" tIns="91425"/>
          <a:lstStyle>
            <a:lvl1pPr indent="0" lvl="0" marL="0" marR="0" rtl="0" algn="l">
              <a:spcBef>
                <a:spcPts val="0"/>
              </a:spcBef>
              <a:buClr>
                <a:schemeClr val="accent2"/>
              </a:buClr>
              <a:buFont typeface="Noto Sans Symbols"/>
              <a:buNone/>
              <a:defRPr b="1" i="0" sz="2600" u="none" cap="none" strike="noStrike">
                <a:solidFill>
                  <a:schemeClr val="lt2"/>
                </a:solidFill>
                <a:latin typeface="Constantia"/>
                <a:ea typeface="Constantia"/>
                <a:cs typeface="Constantia"/>
                <a:sym typeface="Constantia"/>
              </a:defRPr>
            </a:lvl1pPr>
            <a:lvl2pPr indent="-284480" lvl="1" marL="640080" marR="0" rtl="0" algn="l">
              <a:spcBef>
                <a:spcPts val="300"/>
              </a:spcBef>
              <a:buClr>
                <a:srgbClr val="D58F3E"/>
              </a:buClr>
              <a:buFont typeface="Noto Sans Symbols"/>
              <a:buNone/>
              <a:defRPr b="1" i="0" sz="2000" u="none" cap="none" strike="noStrike">
                <a:solidFill>
                  <a:schemeClr val="lt2"/>
                </a:solidFill>
                <a:latin typeface="Constantia"/>
                <a:ea typeface="Constantia"/>
                <a:cs typeface="Constantia"/>
                <a:sym typeface="Constantia"/>
              </a:defRPr>
            </a:lvl2pPr>
            <a:lvl3pPr indent="-231139" lvl="2" marL="1005839" marR="0" rtl="0" algn="l">
              <a:spcBef>
                <a:spcPts val="300"/>
              </a:spcBef>
              <a:buClr>
                <a:srgbClr val="B17733"/>
              </a:buClr>
              <a:buFont typeface="Noto Sans Symbols"/>
              <a:buNone/>
              <a:defRPr b="1" i="0" sz="1800" u="none" cap="none" strike="noStrike">
                <a:solidFill>
                  <a:schemeClr val="lt1"/>
                </a:solidFill>
                <a:latin typeface="Constantia"/>
                <a:ea typeface="Constantia"/>
                <a:cs typeface="Constantia"/>
                <a:sym typeface="Constantia"/>
              </a:defRPr>
            </a:lvl3pPr>
            <a:lvl4pPr indent="-238760" lvl="3" marL="1280160" marR="0" rtl="0" algn="l">
              <a:spcBef>
                <a:spcPts val="300"/>
              </a:spcBef>
              <a:buClr>
                <a:srgbClr val="D58F3E"/>
              </a:buClr>
              <a:buFont typeface="Noto Sans Symbols"/>
              <a:buNone/>
              <a:defRPr b="1" i="0" sz="1600" u="none" cap="none" strike="noStrike">
                <a:solidFill>
                  <a:schemeClr val="lt1"/>
                </a:solidFill>
                <a:latin typeface="Constantia"/>
                <a:ea typeface="Constantia"/>
                <a:cs typeface="Constantia"/>
                <a:sym typeface="Constantia"/>
              </a:defRPr>
            </a:lvl4pPr>
            <a:lvl5pPr indent="-233680" lvl="4" marL="1554480" marR="0" rtl="0" algn="l">
              <a:spcBef>
                <a:spcPts val="340"/>
              </a:spcBef>
              <a:buClr>
                <a:srgbClr val="D58F3E"/>
              </a:buClr>
              <a:buFont typeface="Noto Sans Symbols"/>
              <a:buNone/>
              <a:defRPr b="1" i="0" sz="1600" u="none" cap="none" strike="noStrike">
                <a:solidFill>
                  <a:schemeClr val="lt1"/>
                </a:solidFill>
                <a:latin typeface="Constantia"/>
                <a:ea typeface="Constantia"/>
                <a:cs typeface="Constantia"/>
                <a:sym typeface="Constantia"/>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Constantia"/>
                <a:ea typeface="Constantia"/>
                <a:cs typeface="Constantia"/>
                <a:sym typeface="Constantia"/>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9pPr>
          </a:lstStyle>
          <a:p/>
        </p:txBody>
      </p:sp>
      <p:cxnSp>
        <p:nvCxnSpPr>
          <p:cNvPr id="53" name="Shape 53"/>
          <p:cNvCxnSpPr/>
          <p:nvPr/>
        </p:nvCxnSpPr>
        <p:spPr>
          <a:xfrm>
            <a:off x="562945" y="2180218"/>
            <a:ext cx="3749040" cy="1587"/>
          </a:xfrm>
          <a:prstGeom prst="straightConnector1">
            <a:avLst/>
          </a:prstGeom>
          <a:noFill/>
          <a:ln cap="flat" cmpd="sng" w="12700">
            <a:solidFill>
              <a:srgbClr val="E8E8E7"/>
            </a:solidFill>
            <a:prstDash val="solid"/>
            <a:round/>
            <a:headEnd len="med" w="med" type="none"/>
            <a:tailEnd len="med" w="med" type="none"/>
          </a:ln>
          <a:effectLst>
            <a:outerShdw blurRad="34924" rotWithShape="0" algn="tl">
              <a:srgbClr val="000000">
                <a:alpha val="54901"/>
              </a:srgbClr>
            </a:outerShdw>
          </a:effectLst>
        </p:spPr>
      </p:cxnSp>
      <p:cxnSp>
        <p:nvCxnSpPr>
          <p:cNvPr id="54" name="Shape 54"/>
          <p:cNvCxnSpPr/>
          <p:nvPr/>
        </p:nvCxnSpPr>
        <p:spPr>
          <a:xfrm>
            <a:off x="4754880" y="2180218"/>
            <a:ext cx="3749040" cy="1587"/>
          </a:xfrm>
          <a:prstGeom prst="straightConnector1">
            <a:avLst/>
          </a:prstGeom>
          <a:noFill/>
          <a:ln cap="flat" cmpd="sng" w="12700">
            <a:solidFill>
              <a:srgbClr val="E8E8E7"/>
            </a:solidFill>
            <a:prstDash val="solid"/>
            <a:round/>
            <a:headEnd len="med" w="med" type="none"/>
            <a:tailEnd len="med" w="med" type="none"/>
          </a:ln>
          <a:effectLst>
            <a:outerShdw blurRad="34924" rotWithShape="0" algn="tl">
              <a:srgbClr val="000000">
                <a:alpha val="54901"/>
              </a:srgbClr>
            </a:outerShdw>
          </a:effectLst>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5" name="Shape 55"/>
        <p:cNvGrpSpPr/>
        <p:nvPr/>
      </p:nvGrpSpPr>
      <p:grpSpPr>
        <a:xfrm>
          <a:off x="0" y="0"/>
          <a:ext cx="0" cy="0"/>
          <a:chOff x="0" y="0"/>
          <a:chExt cx="0" cy="0"/>
        </a:xfrm>
      </p:grpSpPr>
      <p:sp>
        <p:nvSpPr>
          <p:cNvPr id="56" name="Shape 56"/>
          <p:cNvSpPr txBox="1"/>
          <p:nvPr>
            <p:ph idx="10" type="dt"/>
          </p:nvPr>
        </p:nvSpPr>
        <p:spPr>
          <a:xfrm>
            <a:off x="5791200" y="6203667"/>
            <a:ext cx="2590800" cy="384047"/>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1" sz="1200">
                <a:solidFill>
                  <a:schemeClr val="lt2"/>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lt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lt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lt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lt1"/>
                </a:solidFill>
                <a:latin typeface="Calibri"/>
                <a:ea typeface="Calibri"/>
                <a:cs typeface="Calibri"/>
                <a:sym typeface="Calibri"/>
              </a:defRPr>
            </a:lvl5pPr>
            <a:lvl6pPr indent="0" lvl="5" marL="2286000" marR="0" rtl="0" algn="l">
              <a:spcBef>
                <a:spcPts val="0"/>
              </a:spcBef>
              <a:buNone/>
              <a:defRPr b="1" i="0" sz="2200" u="none" cap="none" strike="noStrike">
                <a:solidFill>
                  <a:schemeClr val="lt1"/>
                </a:solidFill>
                <a:latin typeface="Calibri"/>
                <a:ea typeface="Calibri"/>
                <a:cs typeface="Calibri"/>
                <a:sym typeface="Calibri"/>
              </a:defRPr>
            </a:lvl6pPr>
            <a:lvl7pPr indent="0" lvl="6" marL="2743200" marR="0" rtl="0" algn="l">
              <a:spcBef>
                <a:spcPts val="0"/>
              </a:spcBef>
              <a:buNone/>
              <a:defRPr b="1" i="0" sz="2200" u="none" cap="none" strike="noStrike">
                <a:solidFill>
                  <a:schemeClr val="lt1"/>
                </a:solidFill>
                <a:latin typeface="Calibri"/>
                <a:ea typeface="Calibri"/>
                <a:cs typeface="Calibri"/>
                <a:sym typeface="Calibri"/>
              </a:defRPr>
            </a:lvl7pPr>
            <a:lvl8pPr indent="0" lvl="7" marL="3200400" marR="0" rtl="0" algn="l">
              <a:spcBef>
                <a:spcPts val="0"/>
              </a:spcBef>
              <a:buNone/>
              <a:defRPr b="1" i="0" sz="2200" u="none" cap="none" strike="noStrike">
                <a:solidFill>
                  <a:schemeClr val="lt1"/>
                </a:solidFill>
                <a:latin typeface="Calibri"/>
                <a:ea typeface="Calibri"/>
                <a:cs typeface="Calibri"/>
                <a:sym typeface="Calibri"/>
              </a:defRPr>
            </a:lvl8pPr>
            <a:lvl9pPr indent="0" lvl="8" marL="3657600" marR="0" rtl="0" algn="l">
              <a:spcBef>
                <a:spcPts val="0"/>
              </a:spcBef>
              <a:buNone/>
              <a:defRPr b="1" i="0" sz="2200" u="none" cap="none" strike="noStrike">
                <a:solidFill>
                  <a:schemeClr val="lt1"/>
                </a:solidFill>
                <a:latin typeface="Calibri"/>
                <a:ea typeface="Calibri"/>
                <a:cs typeface="Calibri"/>
                <a:sym typeface="Calibri"/>
              </a:defRPr>
            </a:lvl9pPr>
          </a:lstStyle>
          <a:p/>
        </p:txBody>
      </p:sp>
      <p:sp>
        <p:nvSpPr>
          <p:cNvPr id="57" name="Shape 57"/>
          <p:cNvSpPr txBox="1"/>
          <p:nvPr>
            <p:ph idx="11" type="ftr"/>
          </p:nvPr>
        </p:nvSpPr>
        <p:spPr>
          <a:xfrm>
            <a:off x="2133600" y="6203667"/>
            <a:ext cx="3581399" cy="384047"/>
          </a:xfrm>
          <a:prstGeom prst="rect">
            <a:avLst/>
          </a:prstGeom>
          <a:noFill/>
          <a:ln>
            <a:noFill/>
          </a:ln>
        </p:spPr>
        <p:txBody>
          <a:bodyPr anchorCtr="0" anchor="ctr" bIns="91425" lIns="91425" rIns="91425" tIns="91425"/>
          <a:lstStyle>
            <a:lvl1pPr indent="0" lvl="0" marL="0" marR="0" rtl="0" algn="r">
              <a:spcBef>
                <a:spcPts val="0"/>
              </a:spcBef>
              <a:spcAft>
                <a:spcPts val="0"/>
              </a:spcAft>
              <a:buNone/>
              <a:defRPr b="1" sz="1200">
                <a:solidFill>
                  <a:schemeClr val="lt2"/>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lt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lt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lt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lt1"/>
                </a:solidFill>
                <a:latin typeface="Calibri"/>
                <a:ea typeface="Calibri"/>
                <a:cs typeface="Calibri"/>
                <a:sym typeface="Calibri"/>
              </a:defRPr>
            </a:lvl5pPr>
            <a:lvl6pPr indent="0" lvl="5" marL="2286000" marR="0" rtl="0" algn="l">
              <a:spcBef>
                <a:spcPts val="0"/>
              </a:spcBef>
              <a:buNone/>
              <a:defRPr b="1" i="0" sz="2200" u="none" cap="none" strike="noStrike">
                <a:solidFill>
                  <a:schemeClr val="lt1"/>
                </a:solidFill>
                <a:latin typeface="Calibri"/>
                <a:ea typeface="Calibri"/>
                <a:cs typeface="Calibri"/>
                <a:sym typeface="Calibri"/>
              </a:defRPr>
            </a:lvl6pPr>
            <a:lvl7pPr indent="0" lvl="6" marL="2743200" marR="0" rtl="0" algn="l">
              <a:spcBef>
                <a:spcPts val="0"/>
              </a:spcBef>
              <a:buNone/>
              <a:defRPr b="1" i="0" sz="2200" u="none" cap="none" strike="noStrike">
                <a:solidFill>
                  <a:schemeClr val="lt1"/>
                </a:solidFill>
                <a:latin typeface="Calibri"/>
                <a:ea typeface="Calibri"/>
                <a:cs typeface="Calibri"/>
                <a:sym typeface="Calibri"/>
              </a:defRPr>
            </a:lvl7pPr>
            <a:lvl8pPr indent="0" lvl="7" marL="3200400" marR="0" rtl="0" algn="l">
              <a:spcBef>
                <a:spcPts val="0"/>
              </a:spcBef>
              <a:buNone/>
              <a:defRPr b="1" i="0" sz="2200" u="none" cap="none" strike="noStrike">
                <a:solidFill>
                  <a:schemeClr val="lt1"/>
                </a:solidFill>
                <a:latin typeface="Calibri"/>
                <a:ea typeface="Calibri"/>
                <a:cs typeface="Calibri"/>
                <a:sym typeface="Calibri"/>
              </a:defRPr>
            </a:lvl8pPr>
            <a:lvl9pPr indent="0" lvl="8" marL="3657600" marR="0" rtl="0" algn="l">
              <a:spcBef>
                <a:spcPts val="0"/>
              </a:spcBef>
              <a:buNone/>
              <a:defRPr b="1" i="0" sz="2200" u="none" cap="none" strike="noStrike">
                <a:solidFill>
                  <a:schemeClr val="lt1"/>
                </a:solidFill>
                <a:latin typeface="Calibri"/>
                <a:ea typeface="Calibri"/>
                <a:cs typeface="Calibri"/>
                <a:sym typeface="Calibri"/>
              </a:defRPr>
            </a:lvl9pPr>
          </a:lstStyle>
          <a:p/>
        </p:txBody>
      </p:sp>
      <p:sp>
        <p:nvSpPr>
          <p:cNvPr id="58" name="Shape 58"/>
          <p:cNvSpPr txBox="1"/>
          <p:nvPr>
            <p:ph idx="12" type="sldNum"/>
          </p:nvPr>
        </p:nvSpPr>
        <p:spPr>
          <a:xfrm>
            <a:off x="8410575" y="6181530"/>
            <a:ext cx="609599" cy="457200"/>
          </a:xfrm>
          <a:prstGeom prst="rect">
            <a:avLst/>
          </a:prstGeom>
          <a:noFill/>
          <a:ln>
            <a:noFill/>
          </a:ln>
        </p:spPr>
        <p:txBody>
          <a:bodyPr anchorCtr="0" anchor="ctr" bIns="0" lIns="0" rIns="0" tIns="0">
            <a:noAutofit/>
          </a:bodyPr>
          <a:lstStyle/>
          <a:p>
            <a:pPr indent="0" lvl="0" marL="0" marR="0" rtl="0" algn="ctr">
              <a:spcBef>
                <a:spcPts val="0"/>
              </a:spcBef>
              <a:spcAft>
                <a:spcPts val="0"/>
              </a:spcAft>
              <a:buSzPct val="25000"/>
              <a:buNone/>
            </a:pPr>
            <a:fld id="{00000000-1234-1234-1234-123412341234}" type="slidenum">
              <a:rPr b="1" lang="en-US" sz="1600">
                <a:solidFill>
                  <a:schemeClr val="lt2"/>
                </a:solidFill>
                <a:latin typeface="Calibri"/>
                <a:ea typeface="Calibri"/>
                <a:cs typeface="Calibri"/>
                <a:sym typeface="Calibri"/>
              </a:rPr>
              <a:t>‹#›</a:t>
            </a:fld>
          </a:p>
        </p:txBody>
      </p:sp>
      <p:sp>
        <p:nvSpPr>
          <p:cNvPr id="59" name="Shape 59"/>
          <p:cNvSpPr txBox="1"/>
          <p:nvPr>
            <p:ph type="title"/>
          </p:nvPr>
        </p:nvSpPr>
        <p:spPr>
          <a:xfrm>
            <a:off x="457200" y="152400"/>
            <a:ext cx="8229600" cy="1219199"/>
          </a:xfrm>
          <a:prstGeom prst="rect">
            <a:avLst/>
          </a:prstGeom>
          <a:noFill/>
          <a:ln>
            <a:noFill/>
          </a:ln>
        </p:spPr>
        <p:txBody>
          <a:bodyPr anchorCtr="0" anchor="b" bIns="91425" lIns="91425" rIns="91425" tIns="91425"/>
          <a:lstStyle>
            <a:lvl1pPr indent="0" lvl="0" marL="0" marR="0" rtl="0" algn="l">
              <a:spcBef>
                <a:spcPts val="0"/>
              </a:spcBef>
              <a:buClr>
                <a:srgbClr val="F9F9F9"/>
              </a:buClr>
              <a:buFont typeface="Constantia"/>
              <a:buNone/>
              <a:defRPr b="0" i="0" sz="4200" u="none" cap="none" strike="noStrike">
                <a:solidFill>
                  <a:srgbClr val="F9F9F9"/>
                </a:solidFill>
                <a:latin typeface="Constantia"/>
                <a:ea typeface="Constantia"/>
                <a:cs typeface="Constantia"/>
                <a:sym typeface="Constant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0" name="Shape 60"/>
        <p:cNvGrpSpPr/>
        <p:nvPr/>
      </p:nvGrpSpPr>
      <p:grpSpPr>
        <a:xfrm>
          <a:off x="0" y="0"/>
          <a:ext cx="0" cy="0"/>
          <a:chOff x="0" y="0"/>
          <a:chExt cx="0" cy="0"/>
        </a:xfrm>
      </p:grpSpPr>
      <p:sp>
        <p:nvSpPr>
          <p:cNvPr id="61" name="Shape 61"/>
          <p:cNvSpPr txBox="1"/>
          <p:nvPr>
            <p:ph idx="10" type="dt"/>
          </p:nvPr>
        </p:nvSpPr>
        <p:spPr>
          <a:xfrm>
            <a:off x="5791200" y="6203667"/>
            <a:ext cx="2590800" cy="384047"/>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1" sz="1200">
                <a:solidFill>
                  <a:schemeClr val="lt2"/>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lt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lt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lt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lt1"/>
                </a:solidFill>
                <a:latin typeface="Calibri"/>
                <a:ea typeface="Calibri"/>
                <a:cs typeface="Calibri"/>
                <a:sym typeface="Calibri"/>
              </a:defRPr>
            </a:lvl5pPr>
            <a:lvl6pPr indent="0" lvl="5" marL="2286000" marR="0" rtl="0" algn="l">
              <a:spcBef>
                <a:spcPts val="0"/>
              </a:spcBef>
              <a:buNone/>
              <a:defRPr b="1" i="0" sz="2200" u="none" cap="none" strike="noStrike">
                <a:solidFill>
                  <a:schemeClr val="lt1"/>
                </a:solidFill>
                <a:latin typeface="Calibri"/>
                <a:ea typeface="Calibri"/>
                <a:cs typeface="Calibri"/>
                <a:sym typeface="Calibri"/>
              </a:defRPr>
            </a:lvl6pPr>
            <a:lvl7pPr indent="0" lvl="6" marL="2743200" marR="0" rtl="0" algn="l">
              <a:spcBef>
                <a:spcPts val="0"/>
              </a:spcBef>
              <a:buNone/>
              <a:defRPr b="1" i="0" sz="2200" u="none" cap="none" strike="noStrike">
                <a:solidFill>
                  <a:schemeClr val="lt1"/>
                </a:solidFill>
                <a:latin typeface="Calibri"/>
                <a:ea typeface="Calibri"/>
                <a:cs typeface="Calibri"/>
                <a:sym typeface="Calibri"/>
              </a:defRPr>
            </a:lvl7pPr>
            <a:lvl8pPr indent="0" lvl="7" marL="3200400" marR="0" rtl="0" algn="l">
              <a:spcBef>
                <a:spcPts val="0"/>
              </a:spcBef>
              <a:buNone/>
              <a:defRPr b="1" i="0" sz="2200" u="none" cap="none" strike="noStrike">
                <a:solidFill>
                  <a:schemeClr val="lt1"/>
                </a:solidFill>
                <a:latin typeface="Calibri"/>
                <a:ea typeface="Calibri"/>
                <a:cs typeface="Calibri"/>
                <a:sym typeface="Calibri"/>
              </a:defRPr>
            </a:lvl8pPr>
            <a:lvl9pPr indent="0" lvl="8" marL="3657600" marR="0" rtl="0" algn="l">
              <a:spcBef>
                <a:spcPts val="0"/>
              </a:spcBef>
              <a:buNone/>
              <a:defRPr b="1" i="0" sz="2200" u="none" cap="none" strike="noStrike">
                <a:solidFill>
                  <a:schemeClr val="lt1"/>
                </a:solidFill>
                <a:latin typeface="Calibri"/>
                <a:ea typeface="Calibri"/>
                <a:cs typeface="Calibri"/>
                <a:sym typeface="Calibri"/>
              </a:defRPr>
            </a:lvl9pPr>
          </a:lstStyle>
          <a:p/>
        </p:txBody>
      </p:sp>
      <p:sp>
        <p:nvSpPr>
          <p:cNvPr id="62" name="Shape 62"/>
          <p:cNvSpPr txBox="1"/>
          <p:nvPr>
            <p:ph idx="11" type="ftr"/>
          </p:nvPr>
        </p:nvSpPr>
        <p:spPr>
          <a:xfrm>
            <a:off x="2133600" y="6203667"/>
            <a:ext cx="3581399" cy="384047"/>
          </a:xfrm>
          <a:prstGeom prst="rect">
            <a:avLst/>
          </a:prstGeom>
          <a:noFill/>
          <a:ln>
            <a:noFill/>
          </a:ln>
        </p:spPr>
        <p:txBody>
          <a:bodyPr anchorCtr="0" anchor="ctr" bIns="91425" lIns="91425" rIns="91425" tIns="91425"/>
          <a:lstStyle>
            <a:lvl1pPr indent="0" lvl="0" marL="0" marR="0" rtl="0" algn="r">
              <a:spcBef>
                <a:spcPts val="0"/>
              </a:spcBef>
              <a:spcAft>
                <a:spcPts val="0"/>
              </a:spcAft>
              <a:buNone/>
              <a:defRPr b="1" sz="1200">
                <a:solidFill>
                  <a:schemeClr val="lt2"/>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lt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lt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lt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lt1"/>
                </a:solidFill>
                <a:latin typeface="Calibri"/>
                <a:ea typeface="Calibri"/>
                <a:cs typeface="Calibri"/>
                <a:sym typeface="Calibri"/>
              </a:defRPr>
            </a:lvl5pPr>
            <a:lvl6pPr indent="0" lvl="5" marL="2286000" marR="0" rtl="0" algn="l">
              <a:spcBef>
                <a:spcPts val="0"/>
              </a:spcBef>
              <a:buNone/>
              <a:defRPr b="1" i="0" sz="2200" u="none" cap="none" strike="noStrike">
                <a:solidFill>
                  <a:schemeClr val="lt1"/>
                </a:solidFill>
                <a:latin typeface="Calibri"/>
                <a:ea typeface="Calibri"/>
                <a:cs typeface="Calibri"/>
                <a:sym typeface="Calibri"/>
              </a:defRPr>
            </a:lvl6pPr>
            <a:lvl7pPr indent="0" lvl="6" marL="2743200" marR="0" rtl="0" algn="l">
              <a:spcBef>
                <a:spcPts val="0"/>
              </a:spcBef>
              <a:buNone/>
              <a:defRPr b="1" i="0" sz="2200" u="none" cap="none" strike="noStrike">
                <a:solidFill>
                  <a:schemeClr val="lt1"/>
                </a:solidFill>
                <a:latin typeface="Calibri"/>
                <a:ea typeface="Calibri"/>
                <a:cs typeface="Calibri"/>
                <a:sym typeface="Calibri"/>
              </a:defRPr>
            </a:lvl7pPr>
            <a:lvl8pPr indent="0" lvl="7" marL="3200400" marR="0" rtl="0" algn="l">
              <a:spcBef>
                <a:spcPts val="0"/>
              </a:spcBef>
              <a:buNone/>
              <a:defRPr b="1" i="0" sz="2200" u="none" cap="none" strike="noStrike">
                <a:solidFill>
                  <a:schemeClr val="lt1"/>
                </a:solidFill>
                <a:latin typeface="Calibri"/>
                <a:ea typeface="Calibri"/>
                <a:cs typeface="Calibri"/>
                <a:sym typeface="Calibri"/>
              </a:defRPr>
            </a:lvl8pPr>
            <a:lvl9pPr indent="0" lvl="8" marL="3657600" marR="0" rtl="0" algn="l">
              <a:spcBef>
                <a:spcPts val="0"/>
              </a:spcBef>
              <a:buNone/>
              <a:defRPr b="1" i="0" sz="2200" u="none" cap="none" strike="noStrike">
                <a:solidFill>
                  <a:schemeClr val="lt1"/>
                </a:solidFill>
                <a:latin typeface="Calibri"/>
                <a:ea typeface="Calibri"/>
                <a:cs typeface="Calibri"/>
                <a:sym typeface="Calibri"/>
              </a:defRPr>
            </a:lvl9pPr>
          </a:lstStyle>
          <a:p/>
        </p:txBody>
      </p:sp>
      <p:sp>
        <p:nvSpPr>
          <p:cNvPr id="63" name="Shape 63"/>
          <p:cNvSpPr txBox="1"/>
          <p:nvPr>
            <p:ph idx="12" type="sldNum"/>
          </p:nvPr>
        </p:nvSpPr>
        <p:spPr>
          <a:xfrm>
            <a:off x="8410575" y="6181530"/>
            <a:ext cx="609599" cy="457200"/>
          </a:xfrm>
          <a:prstGeom prst="rect">
            <a:avLst/>
          </a:prstGeom>
          <a:noFill/>
          <a:ln>
            <a:noFill/>
          </a:ln>
        </p:spPr>
        <p:txBody>
          <a:bodyPr anchorCtr="0" anchor="ctr" bIns="0" lIns="0" rIns="0" tIns="0">
            <a:noAutofit/>
          </a:bodyPr>
          <a:lstStyle/>
          <a:p>
            <a:pPr indent="0" lvl="0" marL="0" marR="0" rtl="0" algn="ctr">
              <a:spcBef>
                <a:spcPts val="0"/>
              </a:spcBef>
              <a:spcAft>
                <a:spcPts val="0"/>
              </a:spcAft>
              <a:buSzPct val="25000"/>
              <a:buNone/>
            </a:pPr>
            <a:fld id="{00000000-1234-1234-1234-123412341234}" type="slidenum">
              <a:rPr b="1" lang="en-US" sz="1600">
                <a:solidFill>
                  <a:schemeClr val="lt2"/>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64" name="Shape 64"/>
        <p:cNvGrpSpPr/>
        <p:nvPr/>
      </p:nvGrpSpPr>
      <p:grpSpPr>
        <a:xfrm>
          <a:off x="0" y="0"/>
          <a:ext cx="0" cy="0"/>
          <a:chOff x="0" y="0"/>
          <a:chExt cx="0" cy="0"/>
        </a:xfrm>
      </p:grpSpPr>
      <p:sp>
        <p:nvSpPr>
          <p:cNvPr id="65" name="Shape 65"/>
          <p:cNvSpPr txBox="1"/>
          <p:nvPr>
            <p:ph idx="1" type="body"/>
          </p:nvPr>
        </p:nvSpPr>
        <p:spPr>
          <a:xfrm>
            <a:off x="457200" y="457200"/>
            <a:ext cx="6248399" cy="5714999"/>
          </a:xfrm>
          <a:prstGeom prst="rect">
            <a:avLst/>
          </a:prstGeom>
          <a:noFill/>
          <a:ln>
            <a:noFill/>
          </a:ln>
        </p:spPr>
        <p:txBody>
          <a:bodyPr anchorCtr="0" anchor="t" bIns="91425" lIns="91425" rIns="91425" tIns="91425"/>
          <a:lstStyle>
            <a:lvl1pPr indent="-133985" lvl="0" marL="274320" marR="0" rtl="0" algn="l">
              <a:spcBef>
                <a:spcPts val="600"/>
              </a:spcBef>
              <a:buClr>
                <a:schemeClr val="accent2"/>
              </a:buClr>
              <a:buSzPct val="85000"/>
              <a:buFont typeface="Noto Sans Symbols"/>
              <a:buChar char="●"/>
              <a:defRPr b="0" i="0" sz="2600" u="none" cap="none" strike="noStrike">
                <a:solidFill>
                  <a:schemeClr val="lt1"/>
                </a:solidFill>
                <a:latin typeface="Constantia"/>
                <a:ea typeface="Constantia"/>
                <a:cs typeface="Constantia"/>
                <a:sym typeface="Constantia"/>
              </a:defRPr>
            </a:lvl1pPr>
            <a:lvl2pPr indent="-154940" lvl="1" marL="640080" marR="0" rtl="0" algn="l">
              <a:spcBef>
                <a:spcPts val="300"/>
              </a:spcBef>
              <a:buClr>
                <a:srgbClr val="D58F3E"/>
              </a:buClr>
              <a:buSzPct val="85000"/>
              <a:buFont typeface="Noto Sans Symbols"/>
              <a:buChar char="●"/>
              <a:defRPr b="0" i="0" sz="2400" u="none" cap="none" strike="noStrike">
                <a:solidFill>
                  <a:schemeClr val="lt2"/>
                </a:solidFill>
                <a:latin typeface="Constantia"/>
                <a:ea typeface="Constantia"/>
                <a:cs typeface="Constantia"/>
                <a:sym typeface="Constantia"/>
              </a:defRPr>
            </a:lvl2pPr>
            <a:lvl3pPr indent="-117792" lvl="2" marL="1005839" marR="0" rtl="0" algn="l">
              <a:spcBef>
                <a:spcPts val="300"/>
              </a:spcBef>
              <a:buClr>
                <a:srgbClr val="B17733"/>
              </a:buClr>
              <a:buSzPct val="85000"/>
              <a:buFont typeface="Noto Sans Symbols"/>
              <a:buChar char="●"/>
              <a:defRPr b="0" i="0" sz="2100" u="none" cap="none" strike="noStrike">
                <a:solidFill>
                  <a:schemeClr val="lt1"/>
                </a:solidFill>
                <a:latin typeface="Constantia"/>
                <a:ea typeface="Constantia"/>
                <a:cs typeface="Constantia"/>
                <a:sym typeface="Constantia"/>
              </a:defRPr>
            </a:lvl3pPr>
            <a:lvl4pPr indent="-136207" lvl="3" marL="1280160" marR="0" rtl="0" algn="l">
              <a:spcBef>
                <a:spcPts val="300"/>
              </a:spcBef>
              <a:buClr>
                <a:srgbClr val="D58F3E"/>
              </a:buClr>
              <a:buSzPct val="85000"/>
              <a:buFont typeface="Noto Sans Symbols"/>
              <a:buChar char="●"/>
              <a:defRPr b="0" i="0" sz="1900" u="none" cap="none" strike="noStrike">
                <a:solidFill>
                  <a:schemeClr val="lt1"/>
                </a:solidFill>
                <a:latin typeface="Constantia"/>
                <a:ea typeface="Constantia"/>
                <a:cs typeface="Constantia"/>
                <a:sym typeface="Constantia"/>
              </a:defRPr>
            </a:lvl4pPr>
            <a:lvl5pPr indent="-147319" lvl="4" marL="1554480"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Constantia"/>
                <a:ea typeface="Constantia"/>
                <a:cs typeface="Constantia"/>
                <a:sym typeface="Constantia"/>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9pPr>
          </a:lstStyle>
          <a:p/>
        </p:txBody>
      </p:sp>
      <p:sp>
        <p:nvSpPr>
          <p:cNvPr id="66" name="Shape 66"/>
          <p:cNvSpPr txBox="1"/>
          <p:nvPr>
            <p:ph idx="2" type="body"/>
          </p:nvPr>
        </p:nvSpPr>
        <p:spPr>
          <a:xfrm>
            <a:off x="6781800" y="1600200"/>
            <a:ext cx="1984247" cy="3733800"/>
          </a:xfrm>
          <a:prstGeom prst="rect">
            <a:avLst/>
          </a:prstGeom>
          <a:noFill/>
          <a:ln>
            <a:noFill/>
          </a:ln>
        </p:spPr>
        <p:txBody>
          <a:bodyPr anchorCtr="0" anchor="t" bIns="91425" lIns="91425" rIns="91425" tIns="91425"/>
          <a:lstStyle>
            <a:lvl1pPr indent="0" lvl="0" marL="0" marR="0" rtl="0" algn="l">
              <a:lnSpc>
                <a:spcPct val="125000"/>
              </a:lnSpc>
              <a:spcBef>
                <a:spcPts val="600"/>
              </a:spcBef>
              <a:spcAft>
                <a:spcPts val="1000"/>
              </a:spcAft>
              <a:buClr>
                <a:schemeClr val="accent2"/>
              </a:buClr>
              <a:buFont typeface="Noto Sans Symbols"/>
              <a:buNone/>
              <a:defRPr b="0" i="0" sz="1600" u="none" cap="none" strike="noStrike">
                <a:solidFill>
                  <a:schemeClr val="lt2"/>
                </a:solidFill>
                <a:latin typeface="Constantia"/>
                <a:ea typeface="Constantia"/>
                <a:cs typeface="Constantia"/>
                <a:sym typeface="Constantia"/>
              </a:defRPr>
            </a:lvl1pPr>
            <a:lvl2pPr indent="-284480" lvl="1" marL="640080" marR="0" rtl="0" algn="l">
              <a:spcBef>
                <a:spcPts val="300"/>
              </a:spcBef>
              <a:buClr>
                <a:srgbClr val="D58F3E"/>
              </a:buClr>
              <a:buFont typeface="Noto Sans Symbols"/>
              <a:buNone/>
              <a:defRPr b="0" i="0" sz="1200" u="none" cap="none" strike="noStrike">
                <a:solidFill>
                  <a:schemeClr val="lt2"/>
                </a:solidFill>
                <a:latin typeface="Constantia"/>
                <a:ea typeface="Constantia"/>
                <a:cs typeface="Constantia"/>
                <a:sym typeface="Constantia"/>
              </a:defRPr>
            </a:lvl2pPr>
            <a:lvl3pPr indent="-231139" lvl="2" marL="1005839" marR="0" rtl="0" algn="l">
              <a:spcBef>
                <a:spcPts val="300"/>
              </a:spcBef>
              <a:buClr>
                <a:srgbClr val="B17733"/>
              </a:buClr>
              <a:buFont typeface="Noto Sans Symbols"/>
              <a:buNone/>
              <a:defRPr b="0" i="0" sz="1000" u="none" cap="none" strike="noStrike">
                <a:solidFill>
                  <a:schemeClr val="lt1"/>
                </a:solidFill>
                <a:latin typeface="Constantia"/>
                <a:ea typeface="Constantia"/>
                <a:cs typeface="Constantia"/>
                <a:sym typeface="Constantia"/>
              </a:defRPr>
            </a:lvl3pPr>
            <a:lvl4pPr indent="-238760" lvl="3" marL="1280160" marR="0" rtl="0" algn="l">
              <a:spcBef>
                <a:spcPts val="300"/>
              </a:spcBef>
              <a:buClr>
                <a:srgbClr val="D58F3E"/>
              </a:buClr>
              <a:buFont typeface="Noto Sans Symbols"/>
              <a:buNone/>
              <a:defRPr b="0" i="0" sz="900" u="none" cap="none" strike="noStrike">
                <a:solidFill>
                  <a:schemeClr val="lt1"/>
                </a:solidFill>
                <a:latin typeface="Constantia"/>
                <a:ea typeface="Constantia"/>
                <a:cs typeface="Constantia"/>
                <a:sym typeface="Constantia"/>
              </a:defRPr>
            </a:lvl4pPr>
            <a:lvl5pPr indent="-233680" lvl="4" marL="1554480" marR="0" rtl="0" algn="l">
              <a:spcBef>
                <a:spcPts val="340"/>
              </a:spcBef>
              <a:buClr>
                <a:srgbClr val="D58F3E"/>
              </a:buClr>
              <a:buFont typeface="Noto Sans Symbols"/>
              <a:buNone/>
              <a:defRPr b="0" i="0" sz="900" u="none" cap="none" strike="noStrike">
                <a:solidFill>
                  <a:schemeClr val="lt1"/>
                </a:solidFill>
                <a:latin typeface="Constantia"/>
                <a:ea typeface="Constantia"/>
                <a:cs typeface="Constantia"/>
                <a:sym typeface="Constantia"/>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Constantia"/>
                <a:ea typeface="Constantia"/>
                <a:cs typeface="Constantia"/>
                <a:sym typeface="Constantia"/>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9pPr>
          </a:lstStyle>
          <a:p/>
        </p:txBody>
      </p:sp>
      <p:sp>
        <p:nvSpPr>
          <p:cNvPr id="67" name="Shape 67"/>
          <p:cNvSpPr txBox="1"/>
          <p:nvPr>
            <p:ph type="title"/>
          </p:nvPr>
        </p:nvSpPr>
        <p:spPr>
          <a:xfrm>
            <a:off x="6781800" y="457200"/>
            <a:ext cx="1981199" cy="1066799"/>
          </a:xfrm>
          <a:prstGeom prst="rect">
            <a:avLst/>
          </a:prstGeom>
          <a:noFill/>
          <a:ln>
            <a:noFill/>
          </a:ln>
        </p:spPr>
        <p:txBody>
          <a:bodyPr anchorCtr="0" anchor="b" bIns="91425" lIns="91425" rIns="91425" tIns="91425"/>
          <a:lstStyle>
            <a:lvl1pPr indent="0" lvl="0" marL="0" marR="0" rtl="0" algn="l">
              <a:spcBef>
                <a:spcPts val="0"/>
              </a:spcBef>
              <a:buClr>
                <a:schemeClr val="lt2"/>
              </a:buClr>
              <a:buFont typeface="Constantia"/>
              <a:buNone/>
              <a:defRPr b="1" i="0" sz="1800" u="none" cap="none" strike="noStrike">
                <a:solidFill>
                  <a:schemeClr val="lt2"/>
                </a:solidFill>
                <a:latin typeface="Constantia"/>
                <a:ea typeface="Constantia"/>
                <a:cs typeface="Constantia"/>
                <a:sym typeface="Constant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8" name="Shape 68"/>
          <p:cNvSpPr txBox="1"/>
          <p:nvPr>
            <p:ph idx="10" type="dt"/>
          </p:nvPr>
        </p:nvSpPr>
        <p:spPr>
          <a:xfrm>
            <a:off x="5791200" y="6203667"/>
            <a:ext cx="2590800" cy="384047"/>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1" sz="1200">
                <a:solidFill>
                  <a:schemeClr val="lt2"/>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lt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lt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lt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lt1"/>
                </a:solidFill>
                <a:latin typeface="Calibri"/>
                <a:ea typeface="Calibri"/>
                <a:cs typeface="Calibri"/>
                <a:sym typeface="Calibri"/>
              </a:defRPr>
            </a:lvl5pPr>
            <a:lvl6pPr indent="0" lvl="5" marL="2286000" marR="0" rtl="0" algn="l">
              <a:spcBef>
                <a:spcPts val="0"/>
              </a:spcBef>
              <a:buNone/>
              <a:defRPr b="1" i="0" sz="2200" u="none" cap="none" strike="noStrike">
                <a:solidFill>
                  <a:schemeClr val="lt1"/>
                </a:solidFill>
                <a:latin typeface="Calibri"/>
                <a:ea typeface="Calibri"/>
                <a:cs typeface="Calibri"/>
                <a:sym typeface="Calibri"/>
              </a:defRPr>
            </a:lvl6pPr>
            <a:lvl7pPr indent="0" lvl="6" marL="2743200" marR="0" rtl="0" algn="l">
              <a:spcBef>
                <a:spcPts val="0"/>
              </a:spcBef>
              <a:buNone/>
              <a:defRPr b="1" i="0" sz="2200" u="none" cap="none" strike="noStrike">
                <a:solidFill>
                  <a:schemeClr val="lt1"/>
                </a:solidFill>
                <a:latin typeface="Calibri"/>
                <a:ea typeface="Calibri"/>
                <a:cs typeface="Calibri"/>
                <a:sym typeface="Calibri"/>
              </a:defRPr>
            </a:lvl7pPr>
            <a:lvl8pPr indent="0" lvl="7" marL="3200400" marR="0" rtl="0" algn="l">
              <a:spcBef>
                <a:spcPts val="0"/>
              </a:spcBef>
              <a:buNone/>
              <a:defRPr b="1" i="0" sz="2200" u="none" cap="none" strike="noStrike">
                <a:solidFill>
                  <a:schemeClr val="lt1"/>
                </a:solidFill>
                <a:latin typeface="Calibri"/>
                <a:ea typeface="Calibri"/>
                <a:cs typeface="Calibri"/>
                <a:sym typeface="Calibri"/>
              </a:defRPr>
            </a:lvl8pPr>
            <a:lvl9pPr indent="0" lvl="8" marL="3657600" marR="0" rtl="0" algn="l">
              <a:spcBef>
                <a:spcPts val="0"/>
              </a:spcBef>
              <a:buNone/>
              <a:defRPr b="1" i="0" sz="2200" u="none" cap="none" strike="noStrike">
                <a:solidFill>
                  <a:schemeClr val="lt1"/>
                </a:solidFill>
                <a:latin typeface="Calibri"/>
                <a:ea typeface="Calibri"/>
                <a:cs typeface="Calibri"/>
                <a:sym typeface="Calibri"/>
              </a:defRPr>
            </a:lvl9pPr>
          </a:lstStyle>
          <a:p/>
        </p:txBody>
      </p:sp>
      <p:sp>
        <p:nvSpPr>
          <p:cNvPr id="69" name="Shape 69"/>
          <p:cNvSpPr txBox="1"/>
          <p:nvPr>
            <p:ph idx="12" type="sldNum"/>
          </p:nvPr>
        </p:nvSpPr>
        <p:spPr>
          <a:xfrm>
            <a:off x="8410575" y="6181530"/>
            <a:ext cx="609599" cy="457200"/>
          </a:xfrm>
          <a:prstGeom prst="rect">
            <a:avLst/>
          </a:prstGeom>
          <a:noFill/>
          <a:ln>
            <a:noFill/>
          </a:ln>
        </p:spPr>
        <p:txBody>
          <a:bodyPr anchorCtr="0" anchor="ctr" bIns="0" lIns="0" rIns="0" tIns="0">
            <a:noAutofit/>
          </a:bodyPr>
          <a:lstStyle/>
          <a:p>
            <a:pPr indent="0" lvl="0" marL="0" marR="0" rtl="0" algn="ctr">
              <a:spcBef>
                <a:spcPts val="0"/>
              </a:spcBef>
              <a:spcAft>
                <a:spcPts val="0"/>
              </a:spcAft>
              <a:buSzPct val="25000"/>
              <a:buNone/>
            </a:pPr>
            <a:fld id="{00000000-1234-1234-1234-123412341234}" type="slidenum">
              <a:rPr b="1" lang="en-US" sz="1600">
                <a:solidFill>
                  <a:schemeClr val="lt2"/>
                </a:solidFill>
                <a:latin typeface="Calibri"/>
                <a:ea typeface="Calibri"/>
                <a:cs typeface="Calibri"/>
                <a:sym typeface="Calibri"/>
              </a:rPr>
              <a:t>‹#›</a:t>
            </a:fld>
          </a:p>
        </p:txBody>
      </p:sp>
      <p:sp>
        <p:nvSpPr>
          <p:cNvPr id="70" name="Shape 70"/>
          <p:cNvSpPr txBox="1"/>
          <p:nvPr>
            <p:ph idx="11" type="ftr"/>
          </p:nvPr>
        </p:nvSpPr>
        <p:spPr>
          <a:xfrm>
            <a:off x="2133600" y="6203667"/>
            <a:ext cx="3581399" cy="384047"/>
          </a:xfrm>
          <a:prstGeom prst="rect">
            <a:avLst/>
          </a:prstGeom>
          <a:noFill/>
          <a:ln>
            <a:noFill/>
          </a:ln>
        </p:spPr>
        <p:txBody>
          <a:bodyPr anchorCtr="0" anchor="ctr" bIns="91425" lIns="91425" rIns="91425" tIns="91425"/>
          <a:lstStyle>
            <a:lvl1pPr indent="0" lvl="0" marL="0" marR="0" rtl="0" algn="r">
              <a:spcBef>
                <a:spcPts val="0"/>
              </a:spcBef>
              <a:spcAft>
                <a:spcPts val="0"/>
              </a:spcAft>
              <a:buNone/>
              <a:defRPr b="1" sz="1200">
                <a:solidFill>
                  <a:schemeClr val="lt2"/>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lt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lt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lt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lt1"/>
                </a:solidFill>
                <a:latin typeface="Calibri"/>
                <a:ea typeface="Calibri"/>
                <a:cs typeface="Calibri"/>
                <a:sym typeface="Calibri"/>
              </a:defRPr>
            </a:lvl5pPr>
            <a:lvl6pPr indent="0" lvl="5" marL="2286000" marR="0" rtl="0" algn="l">
              <a:spcBef>
                <a:spcPts val="0"/>
              </a:spcBef>
              <a:buNone/>
              <a:defRPr b="1" i="0" sz="2200" u="none" cap="none" strike="noStrike">
                <a:solidFill>
                  <a:schemeClr val="lt1"/>
                </a:solidFill>
                <a:latin typeface="Calibri"/>
                <a:ea typeface="Calibri"/>
                <a:cs typeface="Calibri"/>
                <a:sym typeface="Calibri"/>
              </a:defRPr>
            </a:lvl6pPr>
            <a:lvl7pPr indent="0" lvl="6" marL="2743200" marR="0" rtl="0" algn="l">
              <a:spcBef>
                <a:spcPts val="0"/>
              </a:spcBef>
              <a:buNone/>
              <a:defRPr b="1" i="0" sz="2200" u="none" cap="none" strike="noStrike">
                <a:solidFill>
                  <a:schemeClr val="lt1"/>
                </a:solidFill>
                <a:latin typeface="Calibri"/>
                <a:ea typeface="Calibri"/>
                <a:cs typeface="Calibri"/>
                <a:sym typeface="Calibri"/>
              </a:defRPr>
            </a:lvl7pPr>
            <a:lvl8pPr indent="0" lvl="7" marL="3200400" marR="0" rtl="0" algn="l">
              <a:spcBef>
                <a:spcPts val="0"/>
              </a:spcBef>
              <a:buNone/>
              <a:defRPr b="1" i="0" sz="2200" u="none" cap="none" strike="noStrike">
                <a:solidFill>
                  <a:schemeClr val="lt1"/>
                </a:solidFill>
                <a:latin typeface="Calibri"/>
                <a:ea typeface="Calibri"/>
                <a:cs typeface="Calibri"/>
                <a:sym typeface="Calibri"/>
              </a:defRPr>
            </a:lvl8pPr>
            <a:lvl9pPr indent="0" lvl="8" marL="3657600" marR="0" rtl="0" algn="l">
              <a:spcBef>
                <a:spcPts val="0"/>
              </a:spcBef>
              <a:buNone/>
              <a:defRPr b="1" i="0" sz="22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71" name="Shape 71"/>
        <p:cNvGrpSpPr/>
        <p:nvPr/>
      </p:nvGrpSpPr>
      <p:grpSpPr>
        <a:xfrm>
          <a:off x="0" y="0"/>
          <a:ext cx="0" cy="0"/>
          <a:chOff x="0" y="0"/>
          <a:chExt cx="0" cy="0"/>
        </a:xfrm>
      </p:grpSpPr>
      <p:sp>
        <p:nvSpPr>
          <p:cNvPr id="72" name="Shape 72"/>
          <p:cNvSpPr txBox="1"/>
          <p:nvPr>
            <p:ph type="title"/>
          </p:nvPr>
        </p:nvSpPr>
        <p:spPr>
          <a:xfrm>
            <a:off x="6629400" y="457200"/>
            <a:ext cx="2057400" cy="1066799"/>
          </a:xfrm>
          <a:prstGeom prst="rect">
            <a:avLst/>
          </a:prstGeom>
          <a:noFill/>
          <a:ln>
            <a:noFill/>
          </a:ln>
        </p:spPr>
        <p:txBody>
          <a:bodyPr anchorCtr="0" anchor="b" bIns="91425" lIns="91425" rIns="91425" tIns="91425"/>
          <a:lstStyle>
            <a:lvl1pPr indent="0" lvl="0" marL="0" marR="0" rtl="0" algn="l">
              <a:spcBef>
                <a:spcPts val="0"/>
              </a:spcBef>
              <a:buClr>
                <a:schemeClr val="lt2"/>
              </a:buClr>
              <a:buFont typeface="Constantia"/>
              <a:buNone/>
              <a:defRPr b="1" i="0" sz="1800" u="none" cap="none" strike="noStrike">
                <a:solidFill>
                  <a:schemeClr val="lt2"/>
                </a:solidFill>
                <a:latin typeface="Constantia"/>
                <a:ea typeface="Constantia"/>
                <a:cs typeface="Constantia"/>
                <a:sym typeface="Constant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3" name="Shape 73"/>
          <p:cNvSpPr/>
          <p:nvPr>
            <p:ph idx="2" type="pic"/>
          </p:nvPr>
        </p:nvSpPr>
        <p:spPr>
          <a:xfrm>
            <a:off x="457200" y="457200"/>
            <a:ext cx="6019799" cy="5562600"/>
          </a:xfrm>
          <a:prstGeom prst="rect">
            <a:avLst/>
          </a:prstGeom>
          <a:solidFill>
            <a:srgbClr val="FFFDEB"/>
          </a:solidFill>
          <a:ln>
            <a:noFill/>
          </a:ln>
          <a:effectLst>
            <a:outerShdw blurRad="88900" sx="103000" rotWithShape="0" algn="ctr" sy="103000">
              <a:srgbClr val="000000">
                <a:alpha val="31764"/>
              </a:srgbClr>
            </a:outerShdw>
          </a:effectLst>
        </p:spPr>
        <p:txBody>
          <a:bodyPr anchorCtr="0" anchor="t" bIns="91425" lIns="91425" rIns="91425" tIns="91425"/>
          <a:lstStyle>
            <a:lvl1pPr indent="0" lvl="0" marL="0" marR="0" rtl="0" algn="l">
              <a:spcBef>
                <a:spcPts val="600"/>
              </a:spcBef>
              <a:buClr>
                <a:schemeClr val="accent2"/>
              </a:buClr>
              <a:buFont typeface="Noto Sans Symbols"/>
              <a:buNone/>
              <a:defRPr b="0" i="0" sz="3200" u="none" cap="none" strike="noStrike">
                <a:solidFill>
                  <a:schemeClr val="dk1"/>
                </a:solidFill>
                <a:latin typeface="Constantia"/>
                <a:ea typeface="Constantia"/>
                <a:cs typeface="Constantia"/>
                <a:sym typeface="Constantia"/>
              </a:defRPr>
            </a:lvl1pPr>
            <a:lvl2pPr indent="-154940" lvl="1" marL="640080" marR="0" rtl="0" algn="l">
              <a:spcBef>
                <a:spcPts val="300"/>
              </a:spcBef>
              <a:buClr>
                <a:srgbClr val="D58F3E"/>
              </a:buClr>
              <a:buSzPct val="85000"/>
              <a:buFont typeface="Noto Sans Symbols"/>
              <a:buChar char="●"/>
              <a:defRPr b="0" i="0" sz="2400" u="none" cap="none" strike="noStrike">
                <a:solidFill>
                  <a:schemeClr val="lt2"/>
                </a:solidFill>
                <a:latin typeface="Constantia"/>
                <a:ea typeface="Constantia"/>
                <a:cs typeface="Constantia"/>
                <a:sym typeface="Constantia"/>
              </a:defRPr>
            </a:lvl2pPr>
            <a:lvl3pPr indent="-117792" lvl="2" marL="1005839" marR="0" rtl="0" algn="l">
              <a:spcBef>
                <a:spcPts val="300"/>
              </a:spcBef>
              <a:buClr>
                <a:srgbClr val="B17733"/>
              </a:buClr>
              <a:buSzPct val="85000"/>
              <a:buFont typeface="Noto Sans Symbols"/>
              <a:buChar char="●"/>
              <a:defRPr b="0" i="0" sz="2100" u="none" cap="none" strike="noStrike">
                <a:solidFill>
                  <a:schemeClr val="lt1"/>
                </a:solidFill>
                <a:latin typeface="Constantia"/>
                <a:ea typeface="Constantia"/>
                <a:cs typeface="Constantia"/>
                <a:sym typeface="Constantia"/>
              </a:defRPr>
            </a:lvl3pPr>
            <a:lvl4pPr indent="-136207" lvl="3" marL="1280160" marR="0" rtl="0" algn="l">
              <a:spcBef>
                <a:spcPts val="300"/>
              </a:spcBef>
              <a:buClr>
                <a:srgbClr val="D58F3E"/>
              </a:buClr>
              <a:buSzPct val="85000"/>
              <a:buFont typeface="Noto Sans Symbols"/>
              <a:buChar char="●"/>
              <a:defRPr b="0" i="0" sz="1900" u="none" cap="none" strike="noStrike">
                <a:solidFill>
                  <a:schemeClr val="lt1"/>
                </a:solidFill>
                <a:latin typeface="Constantia"/>
                <a:ea typeface="Constantia"/>
                <a:cs typeface="Constantia"/>
                <a:sym typeface="Constantia"/>
              </a:defRPr>
            </a:lvl4pPr>
            <a:lvl5pPr indent="-147319" lvl="4" marL="1554480"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Constantia"/>
                <a:ea typeface="Constantia"/>
                <a:cs typeface="Constantia"/>
                <a:sym typeface="Constantia"/>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9pPr>
          </a:lstStyle>
          <a:p/>
        </p:txBody>
      </p:sp>
      <p:sp>
        <p:nvSpPr>
          <p:cNvPr id="74" name="Shape 74"/>
          <p:cNvSpPr txBox="1"/>
          <p:nvPr>
            <p:ph idx="1" type="body"/>
          </p:nvPr>
        </p:nvSpPr>
        <p:spPr>
          <a:xfrm>
            <a:off x="6629400" y="1600200"/>
            <a:ext cx="2057400" cy="4419599"/>
          </a:xfrm>
          <a:prstGeom prst="rect">
            <a:avLst/>
          </a:prstGeom>
          <a:noFill/>
          <a:ln>
            <a:noFill/>
          </a:ln>
        </p:spPr>
        <p:txBody>
          <a:bodyPr anchorCtr="0" anchor="t" bIns="91425" lIns="91425" rIns="91425" tIns="91425"/>
          <a:lstStyle>
            <a:lvl1pPr indent="0" lvl="0" marL="0" marR="0" rtl="0" algn="l">
              <a:lnSpc>
                <a:spcPct val="125000"/>
              </a:lnSpc>
              <a:spcBef>
                <a:spcPts val="600"/>
              </a:spcBef>
              <a:spcAft>
                <a:spcPts val="1000"/>
              </a:spcAft>
              <a:buClr>
                <a:schemeClr val="accent2"/>
              </a:buClr>
              <a:buFont typeface="Noto Sans Symbols"/>
              <a:buNone/>
              <a:defRPr b="0" i="0" sz="1600" u="none" cap="none" strike="noStrike">
                <a:solidFill>
                  <a:schemeClr val="lt2"/>
                </a:solidFill>
                <a:latin typeface="Constantia"/>
                <a:ea typeface="Constantia"/>
                <a:cs typeface="Constantia"/>
                <a:sym typeface="Constantia"/>
              </a:defRPr>
            </a:lvl1pPr>
            <a:lvl2pPr indent="-219710" lvl="1" marL="640080" marR="0" rtl="0" algn="l">
              <a:spcBef>
                <a:spcPts val="300"/>
              </a:spcBef>
              <a:buClr>
                <a:srgbClr val="D58F3E"/>
              </a:buClr>
              <a:buSzPct val="85000"/>
              <a:buFont typeface="Noto Sans Symbols"/>
              <a:buChar char="●"/>
              <a:defRPr b="0" i="0" sz="1200" u="none" cap="none" strike="noStrike">
                <a:solidFill>
                  <a:schemeClr val="lt2"/>
                </a:solidFill>
                <a:latin typeface="Constantia"/>
                <a:ea typeface="Constantia"/>
                <a:cs typeface="Constantia"/>
                <a:sym typeface="Constantia"/>
              </a:defRPr>
            </a:lvl2pPr>
            <a:lvl3pPr indent="-177164" lvl="2" marL="1005839" marR="0" rtl="0" algn="l">
              <a:spcBef>
                <a:spcPts val="300"/>
              </a:spcBef>
              <a:buClr>
                <a:srgbClr val="B17733"/>
              </a:buClr>
              <a:buSzPct val="85000"/>
              <a:buFont typeface="Noto Sans Symbols"/>
              <a:buChar char="●"/>
              <a:defRPr b="0" i="0" sz="1000" u="none" cap="none" strike="noStrike">
                <a:solidFill>
                  <a:schemeClr val="lt1"/>
                </a:solidFill>
                <a:latin typeface="Constantia"/>
                <a:ea typeface="Constantia"/>
                <a:cs typeface="Constantia"/>
                <a:sym typeface="Constantia"/>
              </a:defRPr>
            </a:lvl3pPr>
            <a:lvl4pPr indent="-190182" lvl="3" marL="1280160" marR="0" rtl="0" algn="l">
              <a:spcBef>
                <a:spcPts val="300"/>
              </a:spcBef>
              <a:buClr>
                <a:srgbClr val="D58F3E"/>
              </a:buClr>
              <a:buSzPct val="85000"/>
              <a:buFont typeface="Noto Sans Symbols"/>
              <a:buChar char="●"/>
              <a:defRPr b="0" i="0" sz="900" u="none" cap="none" strike="noStrike">
                <a:solidFill>
                  <a:schemeClr val="lt1"/>
                </a:solidFill>
                <a:latin typeface="Constantia"/>
                <a:ea typeface="Constantia"/>
                <a:cs typeface="Constantia"/>
                <a:sym typeface="Constantia"/>
              </a:defRPr>
            </a:lvl4pPr>
            <a:lvl5pPr indent="-185102" lvl="4" marL="1554480" marR="0" rtl="0" algn="l">
              <a:spcBef>
                <a:spcPts val="340"/>
              </a:spcBef>
              <a:buClr>
                <a:srgbClr val="D58F3E"/>
              </a:buClr>
              <a:buSzPct val="85000"/>
              <a:buFont typeface="Noto Sans Symbols"/>
              <a:buChar char="●"/>
              <a:defRPr b="0" i="0" sz="900" u="none" cap="none" strike="noStrike">
                <a:solidFill>
                  <a:schemeClr val="lt1"/>
                </a:solidFill>
                <a:latin typeface="Constantia"/>
                <a:ea typeface="Constantia"/>
                <a:cs typeface="Constantia"/>
                <a:sym typeface="Constantia"/>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Constantia"/>
                <a:ea typeface="Constantia"/>
                <a:cs typeface="Constantia"/>
                <a:sym typeface="Constantia"/>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9pPr>
          </a:lstStyle>
          <a:p/>
        </p:txBody>
      </p:sp>
      <p:sp>
        <p:nvSpPr>
          <p:cNvPr id="75" name="Shape 75"/>
          <p:cNvSpPr txBox="1"/>
          <p:nvPr>
            <p:ph idx="10" type="dt"/>
          </p:nvPr>
        </p:nvSpPr>
        <p:spPr>
          <a:xfrm>
            <a:off x="5791200" y="6203667"/>
            <a:ext cx="2590800" cy="384047"/>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1" sz="1200">
                <a:solidFill>
                  <a:schemeClr val="lt2"/>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lt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lt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lt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lt1"/>
                </a:solidFill>
                <a:latin typeface="Calibri"/>
                <a:ea typeface="Calibri"/>
                <a:cs typeface="Calibri"/>
                <a:sym typeface="Calibri"/>
              </a:defRPr>
            </a:lvl5pPr>
            <a:lvl6pPr indent="0" lvl="5" marL="2286000" marR="0" rtl="0" algn="l">
              <a:spcBef>
                <a:spcPts val="0"/>
              </a:spcBef>
              <a:buNone/>
              <a:defRPr b="1" i="0" sz="2200" u="none" cap="none" strike="noStrike">
                <a:solidFill>
                  <a:schemeClr val="lt1"/>
                </a:solidFill>
                <a:latin typeface="Calibri"/>
                <a:ea typeface="Calibri"/>
                <a:cs typeface="Calibri"/>
                <a:sym typeface="Calibri"/>
              </a:defRPr>
            </a:lvl6pPr>
            <a:lvl7pPr indent="0" lvl="6" marL="2743200" marR="0" rtl="0" algn="l">
              <a:spcBef>
                <a:spcPts val="0"/>
              </a:spcBef>
              <a:buNone/>
              <a:defRPr b="1" i="0" sz="2200" u="none" cap="none" strike="noStrike">
                <a:solidFill>
                  <a:schemeClr val="lt1"/>
                </a:solidFill>
                <a:latin typeface="Calibri"/>
                <a:ea typeface="Calibri"/>
                <a:cs typeface="Calibri"/>
                <a:sym typeface="Calibri"/>
              </a:defRPr>
            </a:lvl7pPr>
            <a:lvl8pPr indent="0" lvl="7" marL="3200400" marR="0" rtl="0" algn="l">
              <a:spcBef>
                <a:spcPts val="0"/>
              </a:spcBef>
              <a:buNone/>
              <a:defRPr b="1" i="0" sz="2200" u="none" cap="none" strike="noStrike">
                <a:solidFill>
                  <a:schemeClr val="lt1"/>
                </a:solidFill>
                <a:latin typeface="Calibri"/>
                <a:ea typeface="Calibri"/>
                <a:cs typeface="Calibri"/>
                <a:sym typeface="Calibri"/>
              </a:defRPr>
            </a:lvl8pPr>
            <a:lvl9pPr indent="0" lvl="8" marL="3657600" marR="0" rtl="0" algn="l">
              <a:spcBef>
                <a:spcPts val="0"/>
              </a:spcBef>
              <a:buNone/>
              <a:defRPr b="1" i="0" sz="2200" u="none" cap="none" strike="noStrike">
                <a:solidFill>
                  <a:schemeClr val="lt1"/>
                </a:solidFill>
                <a:latin typeface="Calibri"/>
                <a:ea typeface="Calibri"/>
                <a:cs typeface="Calibri"/>
                <a:sym typeface="Calibri"/>
              </a:defRPr>
            </a:lvl9pPr>
          </a:lstStyle>
          <a:p/>
        </p:txBody>
      </p:sp>
      <p:sp>
        <p:nvSpPr>
          <p:cNvPr id="76" name="Shape 76"/>
          <p:cNvSpPr txBox="1"/>
          <p:nvPr>
            <p:ph idx="12" type="sldNum"/>
          </p:nvPr>
        </p:nvSpPr>
        <p:spPr>
          <a:xfrm>
            <a:off x="8410575" y="6181530"/>
            <a:ext cx="609599" cy="457200"/>
          </a:xfrm>
          <a:prstGeom prst="rect">
            <a:avLst/>
          </a:prstGeom>
          <a:noFill/>
          <a:ln>
            <a:noFill/>
          </a:ln>
        </p:spPr>
        <p:txBody>
          <a:bodyPr anchorCtr="0" anchor="ctr" bIns="0" lIns="0" rIns="0" tIns="0">
            <a:noAutofit/>
          </a:bodyPr>
          <a:lstStyle/>
          <a:p>
            <a:pPr indent="0" lvl="0" marL="0" marR="0" rtl="0" algn="ctr">
              <a:spcBef>
                <a:spcPts val="0"/>
              </a:spcBef>
              <a:spcAft>
                <a:spcPts val="0"/>
              </a:spcAft>
              <a:buSzPct val="25000"/>
              <a:buNone/>
            </a:pPr>
            <a:fld id="{00000000-1234-1234-1234-123412341234}" type="slidenum">
              <a:rPr b="1" lang="en-US" sz="1600">
                <a:solidFill>
                  <a:schemeClr val="lt2"/>
                </a:solidFill>
                <a:latin typeface="Calibri"/>
                <a:ea typeface="Calibri"/>
                <a:cs typeface="Calibri"/>
                <a:sym typeface="Calibri"/>
              </a:rPr>
              <a:t>‹#›</a:t>
            </a:fld>
          </a:p>
        </p:txBody>
      </p:sp>
      <p:sp>
        <p:nvSpPr>
          <p:cNvPr id="77" name="Shape 77"/>
          <p:cNvSpPr txBox="1"/>
          <p:nvPr>
            <p:ph idx="11" type="ftr"/>
          </p:nvPr>
        </p:nvSpPr>
        <p:spPr>
          <a:xfrm>
            <a:off x="2133600" y="6203667"/>
            <a:ext cx="3581399" cy="384047"/>
          </a:xfrm>
          <a:prstGeom prst="rect">
            <a:avLst/>
          </a:prstGeom>
          <a:noFill/>
          <a:ln>
            <a:noFill/>
          </a:ln>
        </p:spPr>
        <p:txBody>
          <a:bodyPr anchorCtr="0" anchor="ctr" bIns="91425" lIns="91425" rIns="91425" tIns="91425"/>
          <a:lstStyle>
            <a:lvl1pPr indent="0" lvl="0" marL="0" marR="0" rtl="0" algn="r">
              <a:spcBef>
                <a:spcPts val="0"/>
              </a:spcBef>
              <a:spcAft>
                <a:spcPts val="0"/>
              </a:spcAft>
              <a:buNone/>
              <a:defRPr b="1" sz="1200">
                <a:solidFill>
                  <a:schemeClr val="lt2"/>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lt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lt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lt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lt1"/>
                </a:solidFill>
                <a:latin typeface="Calibri"/>
                <a:ea typeface="Calibri"/>
                <a:cs typeface="Calibri"/>
                <a:sym typeface="Calibri"/>
              </a:defRPr>
            </a:lvl5pPr>
            <a:lvl6pPr indent="0" lvl="5" marL="2286000" marR="0" rtl="0" algn="l">
              <a:spcBef>
                <a:spcPts val="0"/>
              </a:spcBef>
              <a:buNone/>
              <a:defRPr b="1" i="0" sz="2200" u="none" cap="none" strike="noStrike">
                <a:solidFill>
                  <a:schemeClr val="lt1"/>
                </a:solidFill>
                <a:latin typeface="Calibri"/>
                <a:ea typeface="Calibri"/>
                <a:cs typeface="Calibri"/>
                <a:sym typeface="Calibri"/>
              </a:defRPr>
            </a:lvl6pPr>
            <a:lvl7pPr indent="0" lvl="6" marL="2743200" marR="0" rtl="0" algn="l">
              <a:spcBef>
                <a:spcPts val="0"/>
              </a:spcBef>
              <a:buNone/>
              <a:defRPr b="1" i="0" sz="2200" u="none" cap="none" strike="noStrike">
                <a:solidFill>
                  <a:schemeClr val="lt1"/>
                </a:solidFill>
                <a:latin typeface="Calibri"/>
                <a:ea typeface="Calibri"/>
                <a:cs typeface="Calibri"/>
                <a:sym typeface="Calibri"/>
              </a:defRPr>
            </a:lvl7pPr>
            <a:lvl8pPr indent="0" lvl="7" marL="3200400" marR="0" rtl="0" algn="l">
              <a:spcBef>
                <a:spcPts val="0"/>
              </a:spcBef>
              <a:buNone/>
              <a:defRPr b="1" i="0" sz="2200" u="none" cap="none" strike="noStrike">
                <a:solidFill>
                  <a:schemeClr val="lt1"/>
                </a:solidFill>
                <a:latin typeface="Calibri"/>
                <a:ea typeface="Calibri"/>
                <a:cs typeface="Calibri"/>
                <a:sym typeface="Calibri"/>
              </a:defRPr>
            </a:lvl8pPr>
            <a:lvl9pPr indent="0" lvl="8" marL="3657600" marR="0" rtl="0" algn="l">
              <a:spcBef>
                <a:spcPts val="0"/>
              </a:spcBef>
              <a:buNone/>
              <a:defRPr b="1" i="0" sz="22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00.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9" name="Shape 9"/>
        <p:cNvGrpSpPr/>
        <p:nvPr/>
      </p:nvGrpSpPr>
      <p:grpSpPr>
        <a:xfrm>
          <a:off x="0" y="0"/>
          <a:ext cx="0" cy="0"/>
          <a:chOff x="0" y="0"/>
          <a:chExt cx="0" cy="0"/>
        </a:xfrm>
      </p:grpSpPr>
      <p:sp>
        <p:nvSpPr>
          <p:cNvPr id="10" name="Shape 10"/>
          <p:cNvSpPr txBox="1"/>
          <p:nvPr>
            <p:ph idx="1" type="body"/>
          </p:nvPr>
        </p:nvSpPr>
        <p:spPr>
          <a:xfrm>
            <a:off x="457200" y="1447800"/>
            <a:ext cx="8229600" cy="4678362"/>
          </a:xfrm>
          <a:prstGeom prst="rect">
            <a:avLst/>
          </a:prstGeom>
          <a:noFill/>
          <a:ln>
            <a:noFill/>
          </a:ln>
        </p:spPr>
        <p:txBody>
          <a:bodyPr anchorCtr="0" anchor="t" bIns="91425" lIns="91425" rIns="91425" tIns="91425"/>
          <a:lstStyle>
            <a:lvl1pPr indent="-133985" lvl="0" marL="274320" marR="0" rtl="0" algn="l">
              <a:spcBef>
                <a:spcPts val="600"/>
              </a:spcBef>
              <a:buClr>
                <a:schemeClr val="accent2"/>
              </a:buClr>
              <a:buSzPct val="85000"/>
              <a:buFont typeface="Noto Sans Symbols"/>
              <a:buChar char="●"/>
              <a:defRPr b="0" i="0" sz="2600" u="none" cap="none" strike="noStrike">
                <a:solidFill>
                  <a:schemeClr val="lt1"/>
                </a:solidFill>
                <a:latin typeface="Constantia"/>
                <a:ea typeface="Constantia"/>
                <a:cs typeface="Constantia"/>
                <a:sym typeface="Constantia"/>
              </a:defRPr>
            </a:lvl1pPr>
            <a:lvl2pPr indent="-154940" lvl="1" marL="640080" marR="0" rtl="0" algn="l">
              <a:spcBef>
                <a:spcPts val="300"/>
              </a:spcBef>
              <a:buClr>
                <a:srgbClr val="D58F3E"/>
              </a:buClr>
              <a:buSzPct val="85000"/>
              <a:buFont typeface="Noto Sans Symbols"/>
              <a:buChar char="●"/>
              <a:defRPr b="0" i="0" sz="2400" u="none" cap="none" strike="noStrike">
                <a:solidFill>
                  <a:schemeClr val="lt2"/>
                </a:solidFill>
                <a:latin typeface="Constantia"/>
                <a:ea typeface="Constantia"/>
                <a:cs typeface="Constantia"/>
                <a:sym typeface="Constantia"/>
              </a:defRPr>
            </a:lvl2pPr>
            <a:lvl3pPr indent="-117792" lvl="2" marL="1005839" marR="0" rtl="0" algn="l">
              <a:spcBef>
                <a:spcPts val="300"/>
              </a:spcBef>
              <a:buClr>
                <a:srgbClr val="B17733"/>
              </a:buClr>
              <a:buSzPct val="85000"/>
              <a:buFont typeface="Noto Sans Symbols"/>
              <a:buChar char="●"/>
              <a:defRPr b="0" i="0" sz="2100" u="none" cap="none" strike="noStrike">
                <a:solidFill>
                  <a:schemeClr val="lt1"/>
                </a:solidFill>
                <a:latin typeface="Constantia"/>
                <a:ea typeface="Constantia"/>
                <a:cs typeface="Constantia"/>
                <a:sym typeface="Constantia"/>
              </a:defRPr>
            </a:lvl3pPr>
            <a:lvl4pPr indent="-136207" lvl="3" marL="1280160" marR="0" rtl="0" algn="l">
              <a:spcBef>
                <a:spcPts val="300"/>
              </a:spcBef>
              <a:buClr>
                <a:srgbClr val="D58F3E"/>
              </a:buClr>
              <a:buSzPct val="85000"/>
              <a:buFont typeface="Noto Sans Symbols"/>
              <a:buChar char="●"/>
              <a:defRPr b="0" i="0" sz="1900" u="none" cap="none" strike="noStrike">
                <a:solidFill>
                  <a:schemeClr val="lt1"/>
                </a:solidFill>
                <a:latin typeface="Constantia"/>
                <a:ea typeface="Constantia"/>
                <a:cs typeface="Constantia"/>
                <a:sym typeface="Constantia"/>
              </a:defRPr>
            </a:lvl4pPr>
            <a:lvl5pPr indent="-147319" lvl="4" marL="1554480"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5pPr>
            <a:lvl6pPr indent="-136842" lvl="5" marL="1828800" marR="0" rtl="0" algn="l">
              <a:spcBef>
                <a:spcPts val="340"/>
              </a:spcBef>
              <a:buClr>
                <a:srgbClr val="D58F3E"/>
              </a:buClr>
              <a:buSzPct val="85000"/>
              <a:buFont typeface="Noto Sans Symbols"/>
              <a:buChar char="☞"/>
              <a:defRPr b="0" i="0" sz="1700" u="none" cap="none" strike="noStrike">
                <a:solidFill>
                  <a:schemeClr val="lt1"/>
                </a:solidFill>
                <a:latin typeface="Constantia"/>
                <a:ea typeface="Constantia"/>
                <a:cs typeface="Constantia"/>
                <a:sym typeface="Constantia"/>
              </a:defRPr>
            </a:lvl6pPr>
            <a:lvl7pPr indent="-96519" lvl="6" marL="2011679" marR="0" rtl="0" algn="l">
              <a:spcBef>
                <a:spcPts val="340"/>
              </a:spcBef>
              <a:buClr>
                <a:srgbClr val="D58F3E"/>
              </a:buClr>
              <a:buSzPct val="85000"/>
              <a:buFont typeface="Noto Sans Symbols"/>
              <a:buChar char="☞"/>
              <a:defRPr b="0" i="0" sz="1600" u="none" cap="none" strike="noStrike">
                <a:solidFill>
                  <a:schemeClr val="lt1"/>
                </a:solidFill>
                <a:latin typeface="Constantia"/>
                <a:ea typeface="Constantia"/>
                <a:cs typeface="Constantia"/>
                <a:sym typeface="Constantia"/>
              </a:defRPr>
            </a:lvl7pPr>
            <a:lvl8pPr indent="-109537" lvl="7" marL="228600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8pPr>
            <a:lvl9pPr indent="-104457" lvl="8" marL="2560320" marR="0" rtl="0" algn="l">
              <a:spcBef>
                <a:spcPts val="340"/>
              </a:spcBef>
              <a:buClr>
                <a:srgbClr val="D58F3E"/>
              </a:buClr>
              <a:buSzPct val="85000"/>
              <a:buFont typeface="Noto Sans Symbols"/>
              <a:buChar char="☞"/>
              <a:defRPr b="0" i="0" sz="1500" u="none" cap="none" strike="noStrike">
                <a:solidFill>
                  <a:schemeClr val="lt1"/>
                </a:solidFill>
                <a:latin typeface="Constantia"/>
                <a:ea typeface="Constantia"/>
                <a:cs typeface="Constantia"/>
                <a:sym typeface="Constantia"/>
              </a:defRPr>
            </a:lvl9pPr>
          </a:lstStyle>
          <a:p/>
        </p:txBody>
      </p:sp>
      <p:sp>
        <p:nvSpPr>
          <p:cNvPr id="11" name="Shape 11"/>
          <p:cNvSpPr txBox="1"/>
          <p:nvPr>
            <p:ph idx="10" type="dt"/>
          </p:nvPr>
        </p:nvSpPr>
        <p:spPr>
          <a:xfrm>
            <a:off x="5791200" y="6203667"/>
            <a:ext cx="2590800" cy="384047"/>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1" i="0" sz="1200" u="none" cap="none" strike="noStrike">
                <a:solidFill>
                  <a:schemeClr val="lt2"/>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lt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lt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lt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lt1"/>
                </a:solidFill>
                <a:latin typeface="Calibri"/>
                <a:ea typeface="Calibri"/>
                <a:cs typeface="Calibri"/>
                <a:sym typeface="Calibri"/>
              </a:defRPr>
            </a:lvl5pPr>
            <a:lvl6pPr indent="0" lvl="5" marL="2286000" marR="0" rtl="0" algn="l">
              <a:spcBef>
                <a:spcPts val="0"/>
              </a:spcBef>
              <a:buNone/>
              <a:defRPr b="1" i="0" sz="2200" u="none" cap="none" strike="noStrike">
                <a:solidFill>
                  <a:schemeClr val="lt1"/>
                </a:solidFill>
                <a:latin typeface="Calibri"/>
                <a:ea typeface="Calibri"/>
                <a:cs typeface="Calibri"/>
                <a:sym typeface="Calibri"/>
              </a:defRPr>
            </a:lvl6pPr>
            <a:lvl7pPr indent="0" lvl="6" marL="2743200" marR="0" rtl="0" algn="l">
              <a:spcBef>
                <a:spcPts val="0"/>
              </a:spcBef>
              <a:buNone/>
              <a:defRPr b="1" i="0" sz="2200" u="none" cap="none" strike="noStrike">
                <a:solidFill>
                  <a:schemeClr val="lt1"/>
                </a:solidFill>
                <a:latin typeface="Calibri"/>
                <a:ea typeface="Calibri"/>
                <a:cs typeface="Calibri"/>
                <a:sym typeface="Calibri"/>
              </a:defRPr>
            </a:lvl7pPr>
            <a:lvl8pPr indent="0" lvl="7" marL="3200400" marR="0" rtl="0" algn="l">
              <a:spcBef>
                <a:spcPts val="0"/>
              </a:spcBef>
              <a:buNone/>
              <a:defRPr b="1" i="0" sz="2200" u="none" cap="none" strike="noStrike">
                <a:solidFill>
                  <a:schemeClr val="lt1"/>
                </a:solidFill>
                <a:latin typeface="Calibri"/>
                <a:ea typeface="Calibri"/>
                <a:cs typeface="Calibri"/>
                <a:sym typeface="Calibri"/>
              </a:defRPr>
            </a:lvl8pPr>
            <a:lvl9pPr indent="0" lvl="8" marL="3657600" marR="0" rtl="0" algn="l">
              <a:spcBef>
                <a:spcPts val="0"/>
              </a:spcBef>
              <a:buNone/>
              <a:defRPr b="1" i="0" sz="2200" u="none" cap="none" strike="noStrike">
                <a:solidFill>
                  <a:schemeClr val="lt1"/>
                </a:solidFill>
                <a:latin typeface="Calibri"/>
                <a:ea typeface="Calibri"/>
                <a:cs typeface="Calibri"/>
                <a:sym typeface="Calibri"/>
              </a:defRPr>
            </a:lvl9pPr>
          </a:lstStyle>
          <a:p/>
        </p:txBody>
      </p:sp>
      <p:sp>
        <p:nvSpPr>
          <p:cNvPr id="12" name="Shape 12"/>
          <p:cNvSpPr txBox="1"/>
          <p:nvPr>
            <p:ph idx="11" type="ftr"/>
          </p:nvPr>
        </p:nvSpPr>
        <p:spPr>
          <a:xfrm>
            <a:off x="2133600" y="6203667"/>
            <a:ext cx="3581399" cy="384047"/>
          </a:xfrm>
          <a:prstGeom prst="rect">
            <a:avLst/>
          </a:prstGeom>
          <a:noFill/>
          <a:ln>
            <a:noFill/>
          </a:ln>
        </p:spPr>
        <p:txBody>
          <a:bodyPr anchorCtr="0" anchor="ctr" bIns="91425" lIns="91425" rIns="91425" tIns="91425"/>
          <a:lstStyle>
            <a:lvl1pPr indent="0" lvl="0" marL="0" marR="0" rtl="0" algn="r">
              <a:spcBef>
                <a:spcPts val="0"/>
              </a:spcBef>
              <a:spcAft>
                <a:spcPts val="0"/>
              </a:spcAft>
              <a:buNone/>
              <a:defRPr b="1" i="0" sz="1200" u="none" cap="none" strike="noStrike">
                <a:solidFill>
                  <a:schemeClr val="lt2"/>
                </a:solidFill>
                <a:latin typeface="Calibri"/>
                <a:ea typeface="Calibri"/>
                <a:cs typeface="Calibri"/>
                <a:sym typeface="Calibri"/>
              </a:defRPr>
            </a:lvl1pPr>
            <a:lvl2pPr indent="0" lvl="1" marL="457200" marR="0" rtl="0" algn="ctr">
              <a:spcBef>
                <a:spcPts val="0"/>
              </a:spcBef>
              <a:spcAft>
                <a:spcPts val="0"/>
              </a:spcAft>
              <a:buNone/>
              <a:defRPr b="1" i="0" sz="2200" u="none" cap="none" strike="noStrike">
                <a:solidFill>
                  <a:schemeClr val="lt1"/>
                </a:solidFill>
                <a:latin typeface="Calibri"/>
                <a:ea typeface="Calibri"/>
                <a:cs typeface="Calibri"/>
                <a:sym typeface="Calibri"/>
              </a:defRPr>
            </a:lvl2pPr>
            <a:lvl3pPr indent="0" lvl="2" marL="914400" marR="0" rtl="0" algn="ctr">
              <a:spcBef>
                <a:spcPts val="0"/>
              </a:spcBef>
              <a:spcAft>
                <a:spcPts val="0"/>
              </a:spcAft>
              <a:buNone/>
              <a:defRPr b="1" i="0" sz="2200" u="none" cap="none" strike="noStrike">
                <a:solidFill>
                  <a:schemeClr val="lt1"/>
                </a:solidFill>
                <a:latin typeface="Calibri"/>
                <a:ea typeface="Calibri"/>
                <a:cs typeface="Calibri"/>
                <a:sym typeface="Calibri"/>
              </a:defRPr>
            </a:lvl3pPr>
            <a:lvl4pPr indent="0" lvl="3" marL="1371600" marR="0" rtl="0" algn="ctr">
              <a:spcBef>
                <a:spcPts val="0"/>
              </a:spcBef>
              <a:spcAft>
                <a:spcPts val="0"/>
              </a:spcAft>
              <a:buNone/>
              <a:defRPr b="1" i="0" sz="2200" u="none" cap="none" strike="noStrike">
                <a:solidFill>
                  <a:schemeClr val="lt1"/>
                </a:solidFill>
                <a:latin typeface="Calibri"/>
                <a:ea typeface="Calibri"/>
                <a:cs typeface="Calibri"/>
                <a:sym typeface="Calibri"/>
              </a:defRPr>
            </a:lvl4pPr>
            <a:lvl5pPr indent="0" lvl="4" marL="1828800" marR="0" rtl="0" algn="ctr">
              <a:spcBef>
                <a:spcPts val="0"/>
              </a:spcBef>
              <a:spcAft>
                <a:spcPts val="0"/>
              </a:spcAft>
              <a:buNone/>
              <a:defRPr b="1" i="0" sz="2200" u="none" cap="none" strike="noStrike">
                <a:solidFill>
                  <a:schemeClr val="lt1"/>
                </a:solidFill>
                <a:latin typeface="Calibri"/>
                <a:ea typeface="Calibri"/>
                <a:cs typeface="Calibri"/>
                <a:sym typeface="Calibri"/>
              </a:defRPr>
            </a:lvl5pPr>
            <a:lvl6pPr indent="0" lvl="5" marL="2286000" marR="0" rtl="0" algn="l">
              <a:spcBef>
                <a:spcPts val="0"/>
              </a:spcBef>
              <a:buNone/>
              <a:defRPr b="1" i="0" sz="2200" u="none" cap="none" strike="noStrike">
                <a:solidFill>
                  <a:schemeClr val="lt1"/>
                </a:solidFill>
                <a:latin typeface="Calibri"/>
                <a:ea typeface="Calibri"/>
                <a:cs typeface="Calibri"/>
                <a:sym typeface="Calibri"/>
              </a:defRPr>
            </a:lvl6pPr>
            <a:lvl7pPr indent="0" lvl="6" marL="2743200" marR="0" rtl="0" algn="l">
              <a:spcBef>
                <a:spcPts val="0"/>
              </a:spcBef>
              <a:buNone/>
              <a:defRPr b="1" i="0" sz="2200" u="none" cap="none" strike="noStrike">
                <a:solidFill>
                  <a:schemeClr val="lt1"/>
                </a:solidFill>
                <a:latin typeface="Calibri"/>
                <a:ea typeface="Calibri"/>
                <a:cs typeface="Calibri"/>
                <a:sym typeface="Calibri"/>
              </a:defRPr>
            </a:lvl7pPr>
            <a:lvl8pPr indent="0" lvl="7" marL="3200400" marR="0" rtl="0" algn="l">
              <a:spcBef>
                <a:spcPts val="0"/>
              </a:spcBef>
              <a:buNone/>
              <a:defRPr b="1" i="0" sz="2200" u="none" cap="none" strike="noStrike">
                <a:solidFill>
                  <a:schemeClr val="lt1"/>
                </a:solidFill>
                <a:latin typeface="Calibri"/>
                <a:ea typeface="Calibri"/>
                <a:cs typeface="Calibri"/>
                <a:sym typeface="Calibri"/>
              </a:defRPr>
            </a:lvl8pPr>
            <a:lvl9pPr indent="0" lvl="8" marL="3657600" marR="0" rtl="0" algn="l">
              <a:spcBef>
                <a:spcPts val="0"/>
              </a:spcBef>
              <a:buNone/>
              <a:defRPr b="1" i="0" sz="2200" u="none" cap="none" strike="noStrike">
                <a:solidFill>
                  <a:schemeClr val="lt1"/>
                </a:solidFill>
                <a:latin typeface="Calibri"/>
                <a:ea typeface="Calibri"/>
                <a:cs typeface="Calibri"/>
                <a:sym typeface="Calibri"/>
              </a:defRPr>
            </a:lvl9pPr>
          </a:lstStyle>
          <a:p/>
        </p:txBody>
      </p:sp>
      <p:sp>
        <p:nvSpPr>
          <p:cNvPr id="13" name="Shape 13"/>
          <p:cNvSpPr txBox="1"/>
          <p:nvPr>
            <p:ph idx="12" type="sldNum"/>
          </p:nvPr>
        </p:nvSpPr>
        <p:spPr>
          <a:xfrm>
            <a:off x="8410575" y="6181530"/>
            <a:ext cx="609599" cy="457200"/>
          </a:xfrm>
          <a:prstGeom prst="rect">
            <a:avLst/>
          </a:prstGeom>
          <a:noFill/>
          <a:ln>
            <a:noFill/>
          </a:ln>
        </p:spPr>
        <p:txBody>
          <a:bodyPr anchorCtr="0" anchor="ctr" bIns="0" lIns="0" rIns="0" tIns="0">
            <a:noAutofit/>
          </a:bodyPr>
          <a:lstStyle/>
          <a:p>
            <a:pPr indent="0" lvl="0" marL="0" marR="0" rtl="0" algn="ctr">
              <a:spcBef>
                <a:spcPts val="0"/>
              </a:spcBef>
              <a:spcAft>
                <a:spcPts val="0"/>
              </a:spcAft>
              <a:buSzPct val="25000"/>
              <a:buNone/>
            </a:pPr>
            <a:fld id="{00000000-1234-1234-1234-123412341234}" type="slidenum">
              <a:rPr b="1" i="0" lang="en-US" sz="1600" u="none" cap="none" strike="noStrike">
                <a:solidFill>
                  <a:schemeClr val="lt2"/>
                </a:solidFill>
                <a:latin typeface="Calibri"/>
                <a:ea typeface="Calibri"/>
                <a:cs typeface="Calibri"/>
                <a:sym typeface="Calibri"/>
              </a:rPr>
              <a:t>‹#›</a:t>
            </a:fld>
          </a:p>
        </p:txBody>
      </p:sp>
      <p:sp>
        <p:nvSpPr>
          <p:cNvPr id="14" name="Shape 14"/>
          <p:cNvSpPr txBox="1"/>
          <p:nvPr>
            <p:ph type="title"/>
          </p:nvPr>
        </p:nvSpPr>
        <p:spPr>
          <a:xfrm>
            <a:off x="457200" y="152400"/>
            <a:ext cx="8229600" cy="1219199"/>
          </a:xfrm>
          <a:prstGeom prst="rect">
            <a:avLst/>
          </a:prstGeom>
          <a:noFill/>
          <a:ln>
            <a:noFill/>
          </a:ln>
        </p:spPr>
        <p:txBody>
          <a:bodyPr anchorCtr="0" anchor="b" bIns="91425" lIns="91425" rIns="91425" tIns="91425"/>
          <a:lstStyle>
            <a:lvl1pPr indent="0" lvl="0" marL="0" marR="0" rtl="0" algn="l">
              <a:spcBef>
                <a:spcPts val="0"/>
              </a:spcBef>
              <a:buClr>
                <a:srgbClr val="F9F9F9"/>
              </a:buClr>
              <a:buFont typeface="Constantia"/>
              <a:buNone/>
              <a:defRPr b="0" i="0" sz="4200" u="none" cap="none" strike="noStrike">
                <a:solidFill>
                  <a:srgbClr val="F9F9F9"/>
                </a:solidFill>
                <a:latin typeface="Constantia"/>
                <a:ea typeface="Constantia"/>
                <a:cs typeface="Constantia"/>
                <a:sym typeface="Constantia"/>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09.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7.gif"/><Relationship Id="rId4" Type="http://schemas.openxmlformats.org/officeDocument/2006/relationships/image" Target="../media/image0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www.google.com/url?sa=i&amp;rct=j&amp;q=&amp;esrc=s&amp;source=images&amp;cd=&amp;cad=rja&amp;uact=8&amp;ved=0ahUKEwjF_ffo8ffRAhXIj1QKHanhA44QjRwIBw&amp;url=http://www.worldology.com/Europe/world_war_2_1944.htm&amp;psig=AFQjCNFubxq9AJ6W_TUAVMFL4bi_D7JReA&amp;ust=1486347336554343"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1.jpg"/><Relationship Id="rId4" Type="http://schemas.openxmlformats.org/officeDocument/2006/relationships/image" Target="../media/image10.jpg"/><Relationship Id="rId5" Type="http://schemas.openxmlformats.org/officeDocument/2006/relationships/image" Target="../media/image12.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upload.wikimedia.org/wikipedia/commons/c/c6/RIAN_archive_129359_German_prisoners-of-war_in_Moscow.jpg" TargetMode="External"/><Relationship Id="rId4" Type="http://schemas.openxmlformats.org/officeDocument/2006/relationships/image" Target="../media/image06.jpg"/><Relationship Id="rId5" Type="http://schemas.openxmlformats.org/officeDocument/2006/relationships/hyperlink" Target="//upload.wikimedia.org/wikipedia/commons/d/d6/19440628_destroyed_panzer_iv_20._panzer_division_bobruisk.jpg" TargetMode="External"/><Relationship Id="rId6" Type="http://schemas.openxmlformats.org/officeDocument/2006/relationships/image" Target="../media/image0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1.jpg"/><Relationship Id="rId4" Type="http://schemas.openxmlformats.org/officeDocument/2006/relationships/image" Target="../media/image0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upload.wikimedia.org/wikipedia/commons/3/33/Battle_of_the_Bulge_progress.svg" TargetMode="External"/><Relationship Id="rId4" Type="http://schemas.openxmlformats.org/officeDocument/2006/relationships/image" Target="../media/image0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0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7.gif"/><Relationship Id="rId4" Type="http://schemas.openxmlformats.org/officeDocument/2006/relationships/image" Target="../media/image05.jpg"/><Relationship Id="rId5" Type="http://schemas.openxmlformats.org/officeDocument/2006/relationships/image" Target="../media/image13.jpg"/><Relationship Id="rId6" Type="http://schemas.openxmlformats.org/officeDocument/2006/relationships/image" Target="../media/image0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x="0" y="0"/>
          <a:ext cx="0" cy="0"/>
          <a:chOff x="0" y="0"/>
          <a:chExt cx="0" cy="0"/>
        </a:xfrm>
      </p:grpSpPr>
      <p:sp>
        <p:nvSpPr>
          <p:cNvPr id="95" name="Shape 95"/>
          <p:cNvSpPr txBox="1"/>
          <p:nvPr>
            <p:ph type="ctrTitle"/>
          </p:nvPr>
        </p:nvSpPr>
        <p:spPr>
          <a:xfrm>
            <a:off x="457200" y="1433732"/>
            <a:ext cx="8305799" cy="1981199"/>
          </a:xfrm>
          <a:prstGeom prst="rect">
            <a:avLst/>
          </a:prstGeom>
          <a:noFill/>
          <a:ln>
            <a:noFill/>
          </a:ln>
        </p:spPr>
        <p:txBody>
          <a:bodyPr anchorCtr="0" anchor="b" bIns="45700" lIns="91425" rIns="91425" tIns="45700">
            <a:noAutofit/>
          </a:bodyPr>
          <a:lstStyle/>
          <a:p>
            <a:pPr indent="0" lvl="0" marL="0" marR="0" rtl="0" algn="ctr">
              <a:spcBef>
                <a:spcPts val="0"/>
              </a:spcBef>
              <a:buClr>
                <a:srgbClr val="F9F9F9"/>
              </a:buClr>
              <a:buSzPct val="25000"/>
              <a:buFont typeface="Constantia"/>
              <a:buNone/>
            </a:pPr>
            <a:r>
              <a:rPr b="0" i="0" lang="en-US" sz="4800" u="none" cap="none" strike="noStrike">
                <a:solidFill>
                  <a:srgbClr val="F9F9F9"/>
                </a:solidFill>
                <a:latin typeface="Constantia"/>
                <a:ea typeface="Constantia"/>
                <a:cs typeface="Constantia"/>
                <a:sym typeface="Constantia"/>
              </a:rPr>
              <a:t>Battle of the Bulge/Race to Berlin</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sp>
        <p:nvSpPr>
          <p:cNvPr id="157" name="Shape 157"/>
          <p:cNvSpPr txBox="1"/>
          <p:nvPr>
            <p:ph type="title"/>
          </p:nvPr>
        </p:nvSpPr>
        <p:spPr>
          <a:xfrm>
            <a:off x="457200" y="152400"/>
            <a:ext cx="8229600" cy="1219199"/>
          </a:xfrm>
          <a:prstGeom prst="rect">
            <a:avLst/>
          </a:prstGeom>
          <a:noFill/>
          <a:ln>
            <a:noFill/>
          </a:ln>
        </p:spPr>
        <p:txBody>
          <a:bodyPr anchorCtr="0" anchor="b" bIns="45700" lIns="91425" rIns="91425" tIns="45700">
            <a:noAutofit/>
          </a:bodyPr>
          <a:lstStyle/>
          <a:p>
            <a:pPr indent="0" lvl="0" marL="0" marR="0" rtl="0" algn="l">
              <a:spcBef>
                <a:spcPts val="0"/>
              </a:spcBef>
              <a:buClr>
                <a:srgbClr val="F9F9F9"/>
              </a:buClr>
              <a:buSzPct val="25000"/>
              <a:buFont typeface="Constantia"/>
              <a:buNone/>
            </a:pPr>
            <a:r>
              <a:rPr b="0" i="0" lang="en-US" sz="4200" u="none" cap="none" strike="noStrike">
                <a:solidFill>
                  <a:srgbClr val="F9F9F9"/>
                </a:solidFill>
                <a:latin typeface="Constantia"/>
                <a:ea typeface="Constantia"/>
                <a:cs typeface="Constantia"/>
                <a:sym typeface="Constantia"/>
              </a:rPr>
              <a:t>Bastogne, December 20-27th</a:t>
            </a:r>
          </a:p>
        </p:txBody>
      </p:sp>
      <p:pic>
        <p:nvPicPr>
          <p:cNvPr descr="http://upload.wikimedia.org/wikipedia/commons/thumb/4/4e/Anthony_C._McAuliffe,_left,_and_then-Col._Harry_W.O._Kinnard_II_at_Bastogne.jpg/250px-Anthony_C._McAuliffe,_left,_and_then-Col._Harry_W.O._Kinnard_II_at_Bastogne.jpg" id="158" name="Shape 158"/>
          <p:cNvPicPr preferRelativeResize="0"/>
          <p:nvPr/>
        </p:nvPicPr>
        <p:blipFill rotWithShape="1">
          <a:blip r:embed="rId3">
            <a:alphaModFix/>
          </a:blip>
          <a:srcRect b="0" l="0" r="0" t="0"/>
          <a:stretch/>
        </p:blipFill>
        <p:spPr>
          <a:xfrm>
            <a:off x="562316" y="2664356"/>
            <a:ext cx="3824841" cy="2769186"/>
          </a:xfrm>
          <a:prstGeom prst="rect">
            <a:avLst/>
          </a:prstGeom>
          <a:noFill/>
          <a:ln>
            <a:noFill/>
          </a:ln>
        </p:spPr>
      </p:pic>
      <p:pic>
        <p:nvPicPr>
          <p:cNvPr descr="http://www.history.army.mil/books/wwii/7-8/notes/476.jpg" id="159" name="Shape 159"/>
          <p:cNvPicPr preferRelativeResize="0"/>
          <p:nvPr/>
        </p:nvPicPr>
        <p:blipFill rotWithShape="1">
          <a:blip r:embed="rId4">
            <a:alphaModFix/>
          </a:blip>
          <a:srcRect b="0" l="0" r="0" t="0"/>
          <a:stretch/>
        </p:blipFill>
        <p:spPr>
          <a:xfrm>
            <a:off x="4538819" y="2664356"/>
            <a:ext cx="4136666" cy="2959308"/>
          </a:xfrm>
          <a:prstGeom prst="rect">
            <a:avLst/>
          </a:prstGeom>
          <a:noFill/>
          <a:ln>
            <a:noFill/>
          </a:ln>
        </p:spPr>
      </p:pic>
      <p:sp>
        <p:nvSpPr>
          <p:cNvPr id="160" name="Shape 160"/>
          <p:cNvSpPr/>
          <p:nvPr/>
        </p:nvSpPr>
        <p:spPr>
          <a:xfrm>
            <a:off x="523258" y="1358095"/>
            <a:ext cx="8152226" cy="1015662"/>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lang="en-US" sz="2000">
                <a:solidFill>
                  <a:schemeClr val="lt1"/>
                </a:solidFill>
                <a:latin typeface="Calibri"/>
                <a:ea typeface="Calibri"/>
                <a:cs typeface="Calibri"/>
                <a:sym typeface="Calibri"/>
              </a:rPr>
              <a:t>Brigadier General Anth Brigadier General Anthony McAuliffe. When confronted with a written request from German General Luttwitz for the surrender of Bastogne, his reply was one word: "NUTS!" </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x="0" y="0"/>
          <a:ext cx="0" cy="0"/>
          <a:chOff x="0" y="0"/>
          <a:chExt cx="0" cy="0"/>
        </a:xfrm>
      </p:grpSpPr>
      <p:sp>
        <p:nvSpPr>
          <p:cNvPr id="165" name="Shape 165"/>
          <p:cNvSpPr txBox="1"/>
          <p:nvPr>
            <p:ph idx="1" type="body"/>
          </p:nvPr>
        </p:nvSpPr>
        <p:spPr>
          <a:xfrm>
            <a:off x="457200" y="1524000"/>
            <a:ext cx="8229600" cy="4572000"/>
          </a:xfrm>
          <a:prstGeom prst="rect">
            <a:avLst/>
          </a:prstGeom>
          <a:noFill/>
          <a:ln>
            <a:noFill/>
          </a:ln>
        </p:spPr>
        <p:txBody>
          <a:bodyPr anchorCtr="0" anchor="t" bIns="45700" lIns="91425" rIns="91425" tIns="45700">
            <a:noAutofit/>
          </a:bodyPr>
          <a:lstStyle/>
          <a:p>
            <a:pPr indent="-274320" lvl="0" marL="274320" marR="0" rtl="0" algn="l">
              <a:spcBef>
                <a:spcPts val="0"/>
              </a:spcBef>
              <a:spcAft>
                <a:spcPts val="0"/>
              </a:spcAft>
              <a:buClr>
                <a:schemeClr val="accent2"/>
              </a:buClr>
              <a:buSzPct val="85000"/>
              <a:buFont typeface="Noto Sans Symbols"/>
              <a:buChar char="●"/>
            </a:pPr>
            <a:r>
              <a:rPr b="0" i="0" lang="en-US" sz="2600" u="none" cap="none" strike="noStrike">
                <a:solidFill>
                  <a:schemeClr val="lt1"/>
                </a:solidFill>
                <a:latin typeface="Constantia"/>
                <a:ea typeface="Constantia"/>
                <a:cs typeface="Constantia"/>
                <a:sym typeface="Constantia"/>
              </a:rPr>
              <a:t>Cities demolished</a:t>
            </a:r>
          </a:p>
          <a:p>
            <a:pPr indent="-274320" lvl="0" marL="274320" marR="0" rtl="0" algn="l">
              <a:spcBef>
                <a:spcPts val="600"/>
              </a:spcBef>
              <a:spcAft>
                <a:spcPts val="0"/>
              </a:spcAft>
              <a:buClr>
                <a:schemeClr val="accent2"/>
              </a:buClr>
              <a:buSzPct val="85000"/>
              <a:buFont typeface="Noto Sans Symbols"/>
              <a:buChar char="●"/>
            </a:pPr>
            <a:r>
              <a:rPr b="0" i="0" lang="en-US" sz="2600" u="none" cap="none" strike="noStrike">
                <a:solidFill>
                  <a:schemeClr val="lt1"/>
                </a:solidFill>
                <a:latin typeface="Constantia"/>
                <a:ea typeface="Constantia"/>
                <a:cs typeface="Constantia"/>
                <a:sym typeface="Constantia"/>
              </a:rPr>
              <a:t>Industry crippled</a:t>
            </a:r>
          </a:p>
          <a:p>
            <a:pPr indent="-274320" lvl="0" marL="274320" marR="0" rtl="0" algn="l">
              <a:spcBef>
                <a:spcPts val="600"/>
              </a:spcBef>
              <a:buClr>
                <a:schemeClr val="accent2"/>
              </a:buClr>
              <a:buSzPct val="85000"/>
              <a:buFont typeface="Noto Sans Symbols"/>
              <a:buChar char="●"/>
            </a:pPr>
            <a:r>
              <a:rPr b="0" i="0" lang="en-US" sz="2600" u="none" cap="none" strike="noStrike">
                <a:solidFill>
                  <a:schemeClr val="lt1"/>
                </a:solidFill>
                <a:latin typeface="Constantia"/>
                <a:ea typeface="Constantia"/>
                <a:cs typeface="Constantia"/>
                <a:sym typeface="Constantia"/>
              </a:rPr>
              <a:t>Man power running dry</a:t>
            </a:r>
          </a:p>
        </p:txBody>
      </p:sp>
      <p:sp>
        <p:nvSpPr>
          <p:cNvPr id="166" name="Shape 166"/>
          <p:cNvSpPr txBox="1"/>
          <p:nvPr>
            <p:ph type="title"/>
          </p:nvPr>
        </p:nvSpPr>
        <p:spPr>
          <a:xfrm>
            <a:off x="457200" y="152400"/>
            <a:ext cx="8229600" cy="1219199"/>
          </a:xfrm>
          <a:prstGeom prst="rect">
            <a:avLst/>
          </a:prstGeom>
          <a:noFill/>
          <a:ln>
            <a:noFill/>
          </a:ln>
        </p:spPr>
        <p:txBody>
          <a:bodyPr anchorCtr="0" anchor="b" bIns="45700" lIns="91425" rIns="91425" tIns="45700">
            <a:noAutofit/>
          </a:bodyPr>
          <a:lstStyle/>
          <a:p>
            <a:pPr indent="0" lvl="0" marL="0" marR="0" rtl="0" algn="l">
              <a:spcBef>
                <a:spcPts val="0"/>
              </a:spcBef>
              <a:buClr>
                <a:srgbClr val="F9F9F9"/>
              </a:buClr>
              <a:buSzPct val="25000"/>
              <a:buFont typeface="Constantia"/>
              <a:buNone/>
            </a:pPr>
            <a:r>
              <a:rPr b="0" i="0" lang="en-US" sz="4200" u="none" cap="none" strike="noStrike">
                <a:solidFill>
                  <a:srgbClr val="F9F9F9"/>
                </a:solidFill>
                <a:latin typeface="Constantia"/>
                <a:ea typeface="Constantia"/>
                <a:cs typeface="Constantia"/>
                <a:sym typeface="Constantia"/>
              </a:rPr>
              <a:t>Germany 1945</a:t>
            </a:r>
          </a:p>
        </p:txBody>
      </p:sp>
      <p:pic>
        <p:nvPicPr>
          <p:cNvPr descr="http://www.poppyscotland.org.uk/blog/wp-content/uploads/2011/10/Berlin-old1.gif" id="167" name="Shape 167"/>
          <p:cNvPicPr preferRelativeResize="0"/>
          <p:nvPr/>
        </p:nvPicPr>
        <p:blipFill rotWithShape="1">
          <a:blip r:embed="rId3">
            <a:alphaModFix/>
          </a:blip>
          <a:srcRect b="0" l="0" r="0" t="0"/>
          <a:stretch/>
        </p:blipFill>
        <p:spPr>
          <a:xfrm>
            <a:off x="612139" y="3177258"/>
            <a:ext cx="4193039" cy="3246610"/>
          </a:xfrm>
          <a:prstGeom prst="rect">
            <a:avLst/>
          </a:prstGeom>
          <a:noFill/>
          <a:ln>
            <a:noFill/>
          </a:ln>
        </p:spPr>
      </p:pic>
      <p:pic>
        <p:nvPicPr>
          <p:cNvPr descr="http://upload.wikimedia.org/wikipedia/commons/thumb/a/af/Destruction_in_a_Berlin_street.jpg/220px-Destruction_in_a_Berlin_street.jpg" id="168" name="Shape 168"/>
          <p:cNvPicPr preferRelativeResize="0"/>
          <p:nvPr/>
        </p:nvPicPr>
        <p:blipFill rotWithShape="1">
          <a:blip r:embed="rId4">
            <a:alphaModFix/>
          </a:blip>
          <a:srcRect b="0" l="0" r="0" t="0"/>
          <a:stretch/>
        </p:blipFill>
        <p:spPr>
          <a:xfrm>
            <a:off x="4842964" y="1103479"/>
            <a:ext cx="3950362" cy="350827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x="0" y="0"/>
          <a:ext cx="0" cy="0"/>
          <a:chOff x="0" y="0"/>
          <a:chExt cx="0" cy="0"/>
        </a:xfrm>
      </p:grpSpPr>
      <p:sp>
        <p:nvSpPr>
          <p:cNvPr id="173" name="Shape 173"/>
          <p:cNvSpPr txBox="1"/>
          <p:nvPr>
            <p:ph type="title"/>
          </p:nvPr>
        </p:nvSpPr>
        <p:spPr>
          <a:xfrm>
            <a:off x="457200" y="152400"/>
            <a:ext cx="8229600" cy="1219199"/>
          </a:xfrm>
          <a:prstGeom prst="rect">
            <a:avLst/>
          </a:prstGeom>
          <a:noFill/>
          <a:ln>
            <a:noFill/>
          </a:ln>
        </p:spPr>
        <p:txBody>
          <a:bodyPr anchorCtr="0" anchor="b" bIns="45700" lIns="91425" rIns="91425" tIns="45700">
            <a:noAutofit/>
          </a:bodyPr>
          <a:lstStyle/>
          <a:p>
            <a:pPr indent="0" lvl="0" marL="0" marR="0" rtl="0" algn="l">
              <a:spcBef>
                <a:spcPts val="0"/>
              </a:spcBef>
              <a:buClr>
                <a:srgbClr val="F9F9F9"/>
              </a:buClr>
              <a:buSzPct val="25000"/>
              <a:buFont typeface="Constantia"/>
              <a:buNone/>
            </a:pPr>
            <a:r>
              <a:rPr b="0" i="0" lang="en-US" sz="4200" u="none" cap="none" strike="noStrike">
                <a:solidFill>
                  <a:srgbClr val="F9F9F9"/>
                </a:solidFill>
                <a:latin typeface="Constantia"/>
                <a:ea typeface="Constantia"/>
                <a:cs typeface="Constantia"/>
                <a:sym typeface="Constantia"/>
              </a:rPr>
              <a:t>Race to Berlin</a:t>
            </a:r>
          </a:p>
        </p:txBody>
      </p:sp>
      <p:pic>
        <p:nvPicPr>
          <p:cNvPr descr="The race to Berlin" id="174" name="Shape 174"/>
          <p:cNvPicPr preferRelativeResize="0"/>
          <p:nvPr/>
        </p:nvPicPr>
        <p:blipFill rotWithShape="1">
          <a:blip r:embed="rId3">
            <a:alphaModFix/>
          </a:blip>
          <a:srcRect b="0" l="0" r="0" t="0"/>
          <a:stretch/>
        </p:blipFill>
        <p:spPr>
          <a:xfrm>
            <a:off x="397659" y="1470991"/>
            <a:ext cx="8480112" cy="44824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x="0" y="0"/>
          <a:ext cx="0" cy="0"/>
          <a:chOff x="0" y="0"/>
          <a:chExt cx="0" cy="0"/>
        </a:xfrm>
      </p:grpSpPr>
      <p:sp>
        <p:nvSpPr>
          <p:cNvPr id="179" name="Shape 179"/>
          <p:cNvSpPr txBox="1"/>
          <p:nvPr>
            <p:ph idx="1" type="body"/>
          </p:nvPr>
        </p:nvSpPr>
        <p:spPr>
          <a:xfrm>
            <a:off x="457200" y="1524000"/>
            <a:ext cx="8229600" cy="4572000"/>
          </a:xfrm>
          <a:prstGeom prst="rect">
            <a:avLst/>
          </a:prstGeom>
          <a:noFill/>
          <a:ln>
            <a:noFill/>
          </a:ln>
        </p:spPr>
        <p:txBody>
          <a:bodyPr anchorCtr="0" anchor="t" bIns="45700" lIns="91425" rIns="91425" tIns="45700">
            <a:noAutofit/>
          </a:bodyPr>
          <a:lstStyle/>
          <a:p>
            <a:pPr indent="-274320" lvl="0" marL="274320" marR="0" rtl="0" algn="l">
              <a:spcBef>
                <a:spcPts val="0"/>
              </a:spcBef>
              <a:buClr>
                <a:schemeClr val="accent2"/>
              </a:buClr>
              <a:buSzPct val="85000"/>
              <a:buFont typeface="Noto Sans Symbols"/>
              <a:buChar char="●"/>
            </a:pPr>
            <a:r>
              <a:rPr b="0" i="0" lang="en-US" sz="2600" u="none" cap="none" strike="noStrike">
                <a:solidFill>
                  <a:schemeClr val="lt1"/>
                </a:solidFill>
                <a:latin typeface="Constantia"/>
                <a:ea typeface="Constantia"/>
                <a:cs typeface="Constantia"/>
                <a:sym typeface="Constantia"/>
              </a:rPr>
              <a:t>Capital City</a:t>
            </a:r>
          </a:p>
        </p:txBody>
      </p:sp>
      <p:sp>
        <p:nvSpPr>
          <p:cNvPr id="180" name="Shape 180"/>
          <p:cNvSpPr txBox="1"/>
          <p:nvPr>
            <p:ph type="title"/>
          </p:nvPr>
        </p:nvSpPr>
        <p:spPr>
          <a:xfrm>
            <a:off x="457200" y="152400"/>
            <a:ext cx="8229600" cy="1219199"/>
          </a:xfrm>
          <a:prstGeom prst="rect">
            <a:avLst/>
          </a:prstGeom>
          <a:noFill/>
          <a:ln>
            <a:noFill/>
          </a:ln>
        </p:spPr>
        <p:txBody>
          <a:bodyPr anchorCtr="0" anchor="b" bIns="45700" lIns="91425" rIns="91425" tIns="45700">
            <a:noAutofit/>
          </a:bodyPr>
          <a:lstStyle/>
          <a:p>
            <a:pPr indent="0" lvl="0" marL="0" marR="0" rtl="0" algn="l">
              <a:spcBef>
                <a:spcPts val="0"/>
              </a:spcBef>
              <a:buClr>
                <a:srgbClr val="F9F9F9"/>
              </a:buClr>
              <a:buSzPct val="25000"/>
              <a:buFont typeface="Constantia"/>
              <a:buNone/>
            </a:pPr>
            <a:r>
              <a:rPr b="0" i="0" lang="en-US" sz="4200" u="none" cap="none" strike="noStrike">
                <a:solidFill>
                  <a:srgbClr val="F9F9F9"/>
                </a:solidFill>
                <a:latin typeface="Constantia"/>
                <a:ea typeface="Constantia"/>
                <a:cs typeface="Constantia"/>
                <a:sym typeface="Constantia"/>
              </a:rPr>
              <a:t>Berlin: key to victory</a:t>
            </a:r>
          </a:p>
        </p:txBody>
      </p:sp>
      <p:pic>
        <p:nvPicPr>
          <p:cNvPr descr="http://skepticism-images.s3-website-us-east-1.amazonaws.com/images/jreviews/Hitler-SS-Berlin-1937.01.30.jpg" id="181" name="Shape 181"/>
          <p:cNvPicPr preferRelativeResize="0"/>
          <p:nvPr/>
        </p:nvPicPr>
        <p:blipFill rotWithShape="1">
          <a:blip r:embed="rId3">
            <a:alphaModFix/>
          </a:blip>
          <a:srcRect b="0" l="0" r="0" t="0"/>
          <a:stretch/>
        </p:blipFill>
        <p:spPr>
          <a:xfrm>
            <a:off x="503016" y="2252869"/>
            <a:ext cx="5038615" cy="3710608"/>
          </a:xfrm>
          <a:prstGeom prst="rect">
            <a:avLst/>
          </a:prstGeom>
          <a:noFill/>
          <a:ln>
            <a:noFill/>
          </a:ln>
        </p:spPr>
      </p:pic>
      <p:pic>
        <p:nvPicPr>
          <p:cNvPr descr="http://static.guim.co.uk/sys-images/Guardian/Pix/pictures/2012/6/6/1338979168675/Albert-Speer-and-Adolf-Hi-008.jpg" id="182" name="Shape 182"/>
          <p:cNvPicPr preferRelativeResize="0"/>
          <p:nvPr/>
        </p:nvPicPr>
        <p:blipFill rotWithShape="1">
          <a:blip r:embed="rId4">
            <a:alphaModFix/>
          </a:blip>
          <a:srcRect b="0" l="0" r="0" t="0"/>
          <a:stretch/>
        </p:blipFill>
        <p:spPr>
          <a:xfrm>
            <a:off x="4702026" y="2920089"/>
            <a:ext cx="3960283" cy="237617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x="0" y="0"/>
          <a:ext cx="0" cy="0"/>
          <a:chOff x="0" y="0"/>
          <a:chExt cx="0" cy="0"/>
        </a:xfrm>
      </p:grpSpPr>
      <p:sp>
        <p:nvSpPr>
          <p:cNvPr id="187" name="Shape 187"/>
          <p:cNvSpPr txBox="1"/>
          <p:nvPr>
            <p:ph type="title"/>
          </p:nvPr>
        </p:nvSpPr>
        <p:spPr>
          <a:xfrm>
            <a:off x="457200" y="152400"/>
            <a:ext cx="8229600" cy="1219199"/>
          </a:xfrm>
          <a:prstGeom prst="rect">
            <a:avLst/>
          </a:prstGeom>
          <a:noFill/>
          <a:ln>
            <a:noFill/>
          </a:ln>
        </p:spPr>
        <p:txBody>
          <a:bodyPr anchorCtr="0" anchor="b" bIns="45700" lIns="91425" rIns="91425" tIns="45700">
            <a:noAutofit/>
          </a:bodyPr>
          <a:lstStyle/>
          <a:p>
            <a:pPr indent="0" lvl="0" marL="0" marR="0" rtl="0" algn="l">
              <a:spcBef>
                <a:spcPts val="0"/>
              </a:spcBef>
              <a:buClr>
                <a:srgbClr val="F9F9F9"/>
              </a:buClr>
              <a:buSzPct val="25000"/>
              <a:buFont typeface="Constantia"/>
              <a:buNone/>
            </a:pPr>
            <a:r>
              <a:rPr b="0" i="0" lang="en-US" sz="3200" u="none" cap="none" strike="noStrike">
                <a:solidFill>
                  <a:srgbClr val="F9F9F9"/>
                </a:solidFill>
                <a:latin typeface="Constantia"/>
                <a:ea typeface="Constantia"/>
                <a:cs typeface="Constantia"/>
                <a:sym typeface="Constantia"/>
              </a:rPr>
              <a:t>Race to Berlin: According to this cartoon, who did Germany hope would reach Berlin first?</a:t>
            </a:r>
          </a:p>
        </p:txBody>
      </p:sp>
      <p:pic>
        <p:nvPicPr>
          <p:cNvPr descr="http://hti.osu.edu/sites/default/files/WW_1.jpg" id="188" name="Shape 188"/>
          <p:cNvPicPr preferRelativeResize="0"/>
          <p:nvPr/>
        </p:nvPicPr>
        <p:blipFill rotWithShape="1">
          <a:blip r:embed="rId3">
            <a:alphaModFix/>
          </a:blip>
          <a:srcRect b="0" l="0" r="0" t="0"/>
          <a:stretch/>
        </p:blipFill>
        <p:spPr>
          <a:xfrm>
            <a:off x="2676940" y="1569216"/>
            <a:ext cx="4054146" cy="492082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 name="Shape 192"/>
        <p:cNvGrpSpPr/>
        <p:nvPr/>
      </p:nvGrpSpPr>
      <p:grpSpPr>
        <a:xfrm>
          <a:off x="0" y="0"/>
          <a:ext cx="0" cy="0"/>
          <a:chOff x="0" y="0"/>
          <a:chExt cx="0" cy="0"/>
        </a:xfrm>
      </p:grpSpPr>
      <p:sp>
        <p:nvSpPr>
          <p:cNvPr id="193" name="Shape 193"/>
          <p:cNvSpPr txBox="1"/>
          <p:nvPr>
            <p:ph idx="1" type="body"/>
          </p:nvPr>
        </p:nvSpPr>
        <p:spPr>
          <a:xfrm>
            <a:off x="457200" y="1524000"/>
            <a:ext cx="8229600" cy="4572000"/>
          </a:xfrm>
          <a:prstGeom prst="rect">
            <a:avLst/>
          </a:prstGeom>
          <a:noFill/>
          <a:ln>
            <a:noFill/>
          </a:ln>
        </p:spPr>
        <p:txBody>
          <a:bodyPr anchorCtr="0" anchor="t" bIns="45700" lIns="91425" rIns="91425" tIns="45700">
            <a:noAutofit/>
          </a:bodyPr>
          <a:lstStyle/>
          <a:p>
            <a:pPr indent="-274320" lvl="0" marL="274320" marR="0" rtl="0" algn="l">
              <a:spcBef>
                <a:spcPts val="0"/>
              </a:spcBef>
              <a:spcAft>
                <a:spcPts val="0"/>
              </a:spcAft>
              <a:buClr>
                <a:schemeClr val="accent2"/>
              </a:buClr>
              <a:buSzPct val="85000"/>
              <a:buFont typeface="Noto Sans Symbols"/>
              <a:buChar char="●"/>
            </a:pPr>
            <a:r>
              <a:rPr b="0" i="0" lang="en-US" sz="2600" u="none" cap="none" strike="noStrike">
                <a:solidFill>
                  <a:schemeClr val="lt1"/>
                </a:solidFill>
                <a:latin typeface="Constantia"/>
                <a:ea typeface="Constantia"/>
                <a:cs typeface="Constantia"/>
                <a:sym typeface="Constantia"/>
              </a:rPr>
              <a:t>Tension:</a:t>
            </a:r>
          </a:p>
          <a:p>
            <a:pPr indent="-284480" lvl="1" marL="640080" marR="0" rtl="0" algn="l">
              <a:spcBef>
                <a:spcPts val="300"/>
              </a:spcBef>
              <a:spcAft>
                <a:spcPts val="0"/>
              </a:spcAft>
              <a:buClr>
                <a:srgbClr val="D58F3E"/>
              </a:buClr>
              <a:buSzPct val="85000"/>
              <a:buFont typeface="Noto Sans Symbols"/>
              <a:buChar char="●"/>
            </a:pPr>
            <a:r>
              <a:rPr b="0" i="0" lang="en-US" sz="2400" u="none" cap="none" strike="noStrike">
                <a:solidFill>
                  <a:schemeClr val="lt2"/>
                </a:solidFill>
                <a:latin typeface="Constantia"/>
                <a:ea typeface="Constantia"/>
                <a:cs typeface="Constantia"/>
                <a:sym typeface="Constantia"/>
              </a:rPr>
              <a:t>Mutual distrust</a:t>
            </a:r>
          </a:p>
          <a:p>
            <a:pPr indent="-284480" lvl="1" marL="640080" marR="0" rtl="0" algn="l">
              <a:spcBef>
                <a:spcPts val="300"/>
              </a:spcBef>
              <a:buClr>
                <a:srgbClr val="D58F3E"/>
              </a:buClr>
              <a:buSzPct val="85000"/>
              <a:buFont typeface="Noto Sans Symbols"/>
              <a:buChar char="●"/>
            </a:pPr>
            <a:r>
              <a:rPr b="0" i="0" lang="en-US" sz="2400" u="none" cap="none" strike="noStrike">
                <a:solidFill>
                  <a:schemeClr val="lt2"/>
                </a:solidFill>
                <a:latin typeface="Constantia"/>
                <a:ea typeface="Constantia"/>
                <a:cs typeface="Constantia"/>
                <a:sym typeface="Constantia"/>
              </a:rPr>
              <a:t>Occupy Vs. Liberate</a:t>
            </a:r>
          </a:p>
        </p:txBody>
      </p:sp>
      <p:sp>
        <p:nvSpPr>
          <p:cNvPr id="194" name="Shape 194"/>
          <p:cNvSpPr txBox="1"/>
          <p:nvPr>
            <p:ph type="title"/>
          </p:nvPr>
        </p:nvSpPr>
        <p:spPr>
          <a:xfrm>
            <a:off x="457200" y="152400"/>
            <a:ext cx="8229600" cy="1219199"/>
          </a:xfrm>
          <a:prstGeom prst="rect">
            <a:avLst/>
          </a:prstGeom>
          <a:noFill/>
          <a:ln>
            <a:noFill/>
          </a:ln>
        </p:spPr>
        <p:txBody>
          <a:bodyPr anchorCtr="0" anchor="b" bIns="45700" lIns="91425" rIns="91425" tIns="45700">
            <a:noAutofit/>
          </a:bodyPr>
          <a:lstStyle/>
          <a:p>
            <a:pPr indent="0" lvl="0" marL="0" marR="0" rtl="0" algn="l">
              <a:spcBef>
                <a:spcPts val="0"/>
              </a:spcBef>
              <a:buClr>
                <a:srgbClr val="F9F9F9"/>
              </a:buClr>
              <a:buSzPct val="25000"/>
              <a:buFont typeface="Constantia"/>
              <a:buNone/>
            </a:pPr>
            <a:r>
              <a:rPr b="0" i="0" lang="en-US" sz="4200" u="none" cap="none" strike="noStrike">
                <a:solidFill>
                  <a:srgbClr val="F9F9F9"/>
                </a:solidFill>
                <a:latin typeface="Constantia"/>
                <a:ea typeface="Constantia"/>
                <a:cs typeface="Constantia"/>
                <a:sym typeface="Constantia"/>
              </a:rPr>
              <a:t>Race to Berlin:</a:t>
            </a:r>
          </a:p>
        </p:txBody>
      </p:sp>
      <p:pic>
        <p:nvPicPr>
          <p:cNvPr descr="http://c1.img.v4.skyrock.net/3169/37663169/pics/2946519565_1_3.jpg" id="195" name="Shape 195"/>
          <p:cNvPicPr preferRelativeResize="0"/>
          <p:nvPr/>
        </p:nvPicPr>
        <p:blipFill rotWithShape="1">
          <a:blip r:embed="rId3">
            <a:alphaModFix/>
          </a:blip>
          <a:srcRect b="0" l="0" r="0" t="0"/>
          <a:stretch/>
        </p:blipFill>
        <p:spPr>
          <a:xfrm>
            <a:off x="2813007" y="3067816"/>
            <a:ext cx="4025114" cy="324021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x="0" y="0"/>
          <a:ext cx="0" cy="0"/>
          <a:chOff x="0" y="0"/>
          <a:chExt cx="0" cy="0"/>
        </a:xfrm>
      </p:grpSpPr>
      <p:sp>
        <p:nvSpPr>
          <p:cNvPr id="200" name="Shape 200"/>
          <p:cNvSpPr txBox="1"/>
          <p:nvPr>
            <p:ph type="title"/>
          </p:nvPr>
        </p:nvSpPr>
        <p:spPr>
          <a:xfrm>
            <a:off x="457200" y="152400"/>
            <a:ext cx="8229600" cy="1219199"/>
          </a:xfrm>
          <a:prstGeom prst="rect">
            <a:avLst/>
          </a:prstGeom>
          <a:noFill/>
          <a:ln>
            <a:noFill/>
          </a:ln>
        </p:spPr>
        <p:txBody>
          <a:bodyPr anchorCtr="0" anchor="b" bIns="45700" lIns="91425" rIns="91425" tIns="45700">
            <a:noAutofit/>
          </a:bodyPr>
          <a:lstStyle/>
          <a:p>
            <a:pPr indent="0" lvl="0" marL="0" marR="0" rtl="0" algn="l">
              <a:spcBef>
                <a:spcPts val="0"/>
              </a:spcBef>
              <a:buClr>
                <a:srgbClr val="F9F9F9"/>
              </a:buClr>
              <a:buSzPct val="25000"/>
              <a:buFont typeface="Constantia"/>
              <a:buNone/>
            </a:pPr>
            <a:r>
              <a:rPr b="0" i="0" lang="en-US" sz="4200" u="none" cap="none" strike="noStrike">
                <a:solidFill>
                  <a:srgbClr val="F9F9F9"/>
                </a:solidFill>
                <a:latin typeface="Constantia"/>
                <a:ea typeface="Constantia"/>
                <a:cs typeface="Constantia"/>
                <a:sym typeface="Constantia"/>
              </a:rPr>
              <a:t>Occupy Vs. Liberate</a:t>
            </a:r>
          </a:p>
        </p:txBody>
      </p:sp>
      <p:pic>
        <p:nvPicPr>
          <p:cNvPr descr="1944 World War II Europe" id="201" name="Shape 201"/>
          <p:cNvPicPr preferRelativeResize="0"/>
          <p:nvPr/>
        </p:nvPicPr>
        <p:blipFill rotWithShape="1">
          <a:blip r:embed="rId3">
            <a:alphaModFix/>
          </a:blip>
          <a:srcRect b="0" l="0" r="0" t="6944"/>
          <a:stretch/>
        </p:blipFill>
        <p:spPr>
          <a:xfrm>
            <a:off x="1827823" y="1589648"/>
            <a:ext cx="5825001" cy="467814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 name="Shape 205"/>
        <p:cNvGrpSpPr/>
        <p:nvPr/>
      </p:nvGrpSpPr>
      <p:grpSpPr>
        <a:xfrm>
          <a:off x="0" y="0"/>
          <a:ext cx="0" cy="0"/>
          <a:chOff x="0" y="0"/>
          <a:chExt cx="0" cy="0"/>
        </a:xfrm>
      </p:grpSpPr>
      <p:sp>
        <p:nvSpPr>
          <p:cNvPr id="206" name="Shape 206"/>
          <p:cNvSpPr txBox="1"/>
          <p:nvPr>
            <p:ph type="title"/>
          </p:nvPr>
        </p:nvSpPr>
        <p:spPr>
          <a:xfrm>
            <a:off x="457200" y="152400"/>
            <a:ext cx="8229600" cy="1219199"/>
          </a:xfrm>
          <a:prstGeom prst="rect">
            <a:avLst/>
          </a:prstGeom>
          <a:noFill/>
          <a:ln>
            <a:noFill/>
          </a:ln>
        </p:spPr>
        <p:txBody>
          <a:bodyPr anchorCtr="0" anchor="b" bIns="45700" lIns="91425" rIns="91425" tIns="45700">
            <a:noAutofit/>
          </a:bodyPr>
          <a:lstStyle/>
          <a:p>
            <a:pPr indent="0" lvl="0" marL="0" marR="0" rtl="0" algn="l">
              <a:spcBef>
                <a:spcPts val="0"/>
              </a:spcBef>
              <a:buClr>
                <a:srgbClr val="F9F9F9"/>
              </a:buClr>
              <a:buSzPct val="25000"/>
              <a:buFont typeface="Constantia"/>
              <a:buNone/>
            </a:pPr>
            <a:r>
              <a:rPr b="0" i="0" lang="en-US" sz="3780" u="none" cap="none" strike="noStrike">
                <a:solidFill>
                  <a:srgbClr val="F9F9F9"/>
                </a:solidFill>
                <a:latin typeface="Constantia"/>
                <a:ea typeface="Constantia"/>
                <a:cs typeface="Constantia"/>
                <a:sym typeface="Constantia"/>
              </a:rPr>
              <a:t>According to this picture, who reached Berlin first. </a:t>
            </a:r>
          </a:p>
        </p:txBody>
      </p:sp>
      <p:pic>
        <p:nvPicPr>
          <p:cNvPr descr="http://battlefield-europe.tripod.com/WW2pixnsounds/berlin.jpg" id="207" name="Shape 207"/>
          <p:cNvPicPr preferRelativeResize="0"/>
          <p:nvPr/>
        </p:nvPicPr>
        <p:blipFill rotWithShape="1">
          <a:blip r:embed="rId3">
            <a:alphaModFix/>
          </a:blip>
          <a:srcRect b="0" l="0" r="0" t="0"/>
          <a:stretch/>
        </p:blipFill>
        <p:spPr>
          <a:xfrm>
            <a:off x="1582811" y="1615440"/>
            <a:ext cx="6379503" cy="446097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sp>
        <p:nvSpPr>
          <p:cNvPr id="100" name="Shape 100"/>
          <p:cNvSpPr txBox="1"/>
          <p:nvPr>
            <p:ph idx="1" type="body"/>
          </p:nvPr>
        </p:nvSpPr>
        <p:spPr>
          <a:xfrm>
            <a:off x="457200" y="1524000"/>
            <a:ext cx="7758331" cy="2252869"/>
          </a:xfrm>
          <a:prstGeom prst="rect">
            <a:avLst/>
          </a:prstGeom>
          <a:noFill/>
          <a:ln>
            <a:noFill/>
          </a:ln>
        </p:spPr>
        <p:txBody>
          <a:bodyPr anchorCtr="0" anchor="t" bIns="45700" lIns="91425" rIns="91425" tIns="45700">
            <a:noAutofit/>
          </a:bodyPr>
          <a:lstStyle/>
          <a:p>
            <a:pPr indent="-274320" lvl="0" marL="274320" marR="0" rtl="0" algn="l">
              <a:lnSpc>
                <a:spcPct val="90000"/>
              </a:lnSpc>
              <a:spcBef>
                <a:spcPts val="0"/>
              </a:spcBef>
              <a:spcAft>
                <a:spcPts val="0"/>
              </a:spcAft>
              <a:buClr>
                <a:schemeClr val="accent2"/>
              </a:buClr>
              <a:buSzPct val="85177"/>
              <a:buFont typeface="Noto Sans Symbols"/>
              <a:buChar char="●"/>
            </a:pPr>
            <a:r>
              <a:rPr b="0" i="0" lang="en-US" sz="2405" u="none" cap="none" strike="noStrike">
                <a:solidFill>
                  <a:schemeClr val="lt1"/>
                </a:solidFill>
                <a:latin typeface="Constantia"/>
                <a:ea typeface="Constantia"/>
                <a:cs typeface="Constantia"/>
                <a:sym typeface="Constantia"/>
              </a:rPr>
              <a:t>West:</a:t>
            </a:r>
          </a:p>
          <a:p>
            <a:pPr indent="-284480" lvl="1" marL="640080" marR="0" rtl="0" algn="l">
              <a:lnSpc>
                <a:spcPct val="90000"/>
              </a:lnSpc>
              <a:spcBef>
                <a:spcPts val="300"/>
              </a:spcBef>
              <a:spcAft>
                <a:spcPts val="0"/>
              </a:spcAft>
              <a:buClr>
                <a:srgbClr val="D58F3E"/>
              </a:buClr>
              <a:buSzPct val="85772"/>
              <a:buFont typeface="Noto Sans Symbols"/>
              <a:buChar char="●"/>
            </a:pPr>
            <a:r>
              <a:rPr b="0" i="0" lang="en-US" sz="2220" u="none" cap="none" strike="noStrike">
                <a:solidFill>
                  <a:schemeClr val="lt2"/>
                </a:solidFill>
                <a:latin typeface="Constantia"/>
                <a:ea typeface="Constantia"/>
                <a:cs typeface="Constantia"/>
                <a:sym typeface="Constantia"/>
              </a:rPr>
              <a:t>Pushing East</a:t>
            </a:r>
          </a:p>
          <a:p>
            <a:pPr indent="-284480" lvl="1" marL="640080" marR="0" rtl="0" algn="l">
              <a:lnSpc>
                <a:spcPct val="90000"/>
              </a:lnSpc>
              <a:spcBef>
                <a:spcPts val="300"/>
              </a:spcBef>
              <a:spcAft>
                <a:spcPts val="0"/>
              </a:spcAft>
              <a:buClr>
                <a:srgbClr val="D58F3E"/>
              </a:buClr>
              <a:buSzPct val="85772"/>
              <a:buFont typeface="Noto Sans Symbols"/>
              <a:buChar char="●"/>
            </a:pPr>
            <a:r>
              <a:rPr b="0" i="0" lang="en-US" sz="2220" u="none" cap="none" strike="noStrike">
                <a:solidFill>
                  <a:schemeClr val="lt2"/>
                </a:solidFill>
                <a:latin typeface="Constantia"/>
                <a:ea typeface="Constantia"/>
                <a:cs typeface="Constantia"/>
                <a:sym typeface="Constantia"/>
              </a:rPr>
              <a:t>Liberate Paris August 25, 1945</a:t>
            </a:r>
          </a:p>
          <a:p>
            <a:pPr indent="-274320" lvl="0" marL="274320" marR="0" rtl="0" algn="l">
              <a:lnSpc>
                <a:spcPct val="90000"/>
              </a:lnSpc>
              <a:spcBef>
                <a:spcPts val="600"/>
              </a:spcBef>
              <a:spcAft>
                <a:spcPts val="0"/>
              </a:spcAft>
              <a:buClr>
                <a:schemeClr val="accent2"/>
              </a:buClr>
              <a:buSzPct val="85177"/>
              <a:buFont typeface="Noto Sans Symbols"/>
              <a:buChar char="●"/>
            </a:pPr>
            <a:r>
              <a:rPr b="0" i="0" lang="en-US" sz="2405" u="none" cap="none" strike="noStrike">
                <a:solidFill>
                  <a:schemeClr val="lt1"/>
                </a:solidFill>
                <a:latin typeface="Constantia"/>
                <a:ea typeface="Constantia"/>
                <a:cs typeface="Constantia"/>
                <a:sym typeface="Constantia"/>
              </a:rPr>
              <a:t>East </a:t>
            </a:r>
          </a:p>
          <a:p>
            <a:pPr indent="-284480" lvl="1" marL="640080" marR="0" rtl="0" algn="l">
              <a:lnSpc>
                <a:spcPct val="90000"/>
              </a:lnSpc>
              <a:spcBef>
                <a:spcPts val="300"/>
              </a:spcBef>
              <a:spcAft>
                <a:spcPts val="0"/>
              </a:spcAft>
              <a:buClr>
                <a:srgbClr val="D58F3E"/>
              </a:buClr>
              <a:buSzPct val="85772"/>
              <a:buFont typeface="Noto Sans Symbols"/>
              <a:buChar char="●"/>
            </a:pPr>
            <a:r>
              <a:rPr b="0" i="0" lang="en-US" sz="2220" u="none" cap="none" strike="noStrike">
                <a:solidFill>
                  <a:schemeClr val="lt2"/>
                </a:solidFill>
                <a:latin typeface="Constantia"/>
                <a:ea typeface="Constantia"/>
                <a:cs typeface="Constantia"/>
                <a:sym typeface="Constantia"/>
              </a:rPr>
              <a:t>Pushing West</a:t>
            </a:r>
          </a:p>
          <a:p>
            <a:pPr indent="-284480" lvl="1" marL="640080" marR="0" rtl="0" algn="l">
              <a:lnSpc>
                <a:spcPct val="90000"/>
              </a:lnSpc>
              <a:spcBef>
                <a:spcPts val="300"/>
              </a:spcBef>
              <a:buClr>
                <a:srgbClr val="D58F3E"/>
              </a:buClr>
              <a:buSzPct val="85772"/>
              <a:buFont typeface="Noto Sans Symbols"/>
              <a:buChar char="●"/>
            </a:pPr>
            <a:r>
              <a:rPr b="0" i="0" lang="en-US" sz="2220" u="none" cap="none" strike="noStrike">
                <a:solidFill>
                  <a:schemeClr val="lt2"/>
                </a:solidFill>
                <a:latin typeface="Constantia"/>
                <a:ea typeface="Constantia"/>
                <a:cs typeface="Constantia"/>
                <a:sym typeface="Constantia"/>
              </a:rPr>
              <a:t>Conquer Poland</a:t>
            </a:r>
          </a:p>
        </p:txBody>
      </p:sp>
      <p:sp>
        <p:nvSpPr>
          <p:cNvPr id="101" name="Shape 101"/>
          <p:cNvSpPr txBox="1"/>
          <p:nvPr>
            <p:ph type="title"/>
          </p:nvPr>
        </p:nvSpPr>
        <p:spPr>
          <a:xfrm>
            <a:off x="457200" y="152400"/>
            <a:ext cx="8229600" cy="1219199"/>
          </a:xfrm>
          <a:prstGeom prst="rect">
            <a:avLst/>
          </a:prstGeom>
          <a:noFill/>
          <a:ln>
            <a:noFill/>
          </a:ln>
        </p:spPr>
        <p:txBody>
          <a:bodyPr anchorCtr="0" anchor="b" bIns="45700" lIns="91425" rIns="91425" tIns="45700">
            <a:noAutofit/>
          </a:bodyPr>
          <a:lstStyle/>
          <a:p>
            <a:pPr indent="0" lvl="0" marL="0" marR="0" rtl="0" algn="l">
              <a:spcBef>
                <a:spcPts val="0"/>
              </a:spcBef>
              <a:buClr>
                <a:srgbClr val="F9F9F9"/>
              </a:buClr>
              <a:buSzPct val="25000"/>
              <a:buFont typeface="Constantia"/>
              <a:buNone/>
            </a:pPr>
            <a:r>
              <a:rPr b="0" i="0" lang="en-US" sz="4200" u="none" cap="none" strike="noStrike">
                <a:solidFill>
                  <a:srgbClr val="F9F9F9"/>
                </a:solidFill>
                <a:latin typeface="Constantia"/>
                <a:ea typeface="Constantia"/>
                <a:cs typeface="Constantia"/>
                <a:sym typeface="Constantia"/>
              </a:rPr>
              <a:t>WWII SUMMER/FALL 1944</a:t>
            </a:r>
          </a:p>
        </p:txBody>
      </p:sp>
      <p:sp>
        <p:nvSpPr>
          <p:cNvPr descr="Image result for WWII 1944" id="102" name="Shape 102">
            <a:hlinkClick r:id="rId3"/>
          </p:cNvPr>
          <p:cNvSpPr/>
          <p:nvPr/>
        </p:nvSpPr>
        <p:spPr>
          <a:xfrm>
            <a:off x="53975" y="-1851025"/>
            <a:ext cx="3333750" cy="3867149"/>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None/>
            </a:pPr>
            <a:r>
              <a:t/>
            </a:r>
            <a:endParaRPr b="1" sz="22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type="title"/>
          </p:nvPr>
        </p:nvSpPr>
        <p:spPr>
          <a:xfrm>
            <a:off x="457200" y="152400"/>
            <a:ext cx="8229600" cy="1219199"/>
          </a:xfrm>
          <a:prstGeom prst="rect">
            <a:avLst/>
          </a:prstGeom>
          <a:noFill/>
          <a:ln>
            <a:noFill/>
          </a:ln>
        </p:spPr>
        <p:txBody>
          <a:bodyPr anchorCtr="0" anchor="b" bIns="45700" lIns="91425" rIns="91425" tIns="45700">
            <a:noAutofit/>
          </a:bodyPr>
          <a:lstStyle/>
          <a:p>
            <a:pPr indent="0" lvl="0" marL="0" marR="0" rtl="0" algn="l">
              <a:spcBef>
                <a:spcPts val="0"/>
              </a:spcBef>
              <a:buClr>
                <a:srgbClr val="F9F9F9"/>
              </a:buClr>
              <a:buSzPct val="25000"/>
              <a:buFont typeface="Constantia"/>
              <a:buNone/>
            </a:pPr>
            <a:r>
              <a:rPr b="0" i="0" lang="en-US" sz="4200" u="none" cap="none" strike="noStrike">
                <a:solidFill>
                  <a:srgbClr val="F9F9F9"/>
                </a:solidFill>
                <a:latin typeface="Constantia"/>
                <a:ea typeface="Constantia"/>
                <a:cs typeface="Constantia"/>
                <a:sym typeface="Constantia"/>
              </a:rPr>
              <a:t>War in 1944</a:t>
            </a:r>
          </a:p>
        </p:txBody>
      </p:sp>
      <p:pic>
        <p:nvPicPr>
          <p:cNvPr descr="1944 World War II Europe" id="108" name="Shape 108"/>
          <p:cNvPicPr preferRelativeResize="0"/>
          <p:nvPr/>
        </p:nvPicPr>
        <p:blipFill rotWithShape="1">
          <a:blip r:embed="rId3">
            <a:alphaModFix/>
          </a:blip>
          <a:srcRect b="0" l="0" r="0" t="0"/>
          <a:stretch/>
        </p:blipFill>
        <p:spPr>
          <a:xfrm>
            <a:off x="1827823" y="1381230"/>
            <a:ext cx="5825001" cy="502723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sp>
        <p:nvSpPr>
          <p:cNvPr id="113" name="Shape 113"/>
          <p:cNvSpPr txBox="1"/>
          <p:nvPr>
            <p:ph type="title"/>
          </p:nvPr>
        </p:nvSpPr>
        <p:spPr>
          <a:xfrm>
            <a:off x="457200" y="152400"/>
            <a:ext cx="8229600" cy="1219199"/>
          </a:xfrm>
          <a:prstGeom prst="rect">
            <a:avLst/>
          </a:prstGeom>
          <a:noFill/>
          <a:ln>
            <a:noFill/>
          </a:ln>
        </p:spPr>
        <p:txBody>
          <a:bodyPr anchorCtr="0" anchor="b" bIns="45700" lIns="91425" rIns="91425" tIns="45700">
            <a:noAutofit/>
          </a:bodyPr>
          <a:lstStyle/>
          <a:p>
            <a:pPr indent="0" lvl="0" marL="0" marR="0" rtl="0" algn="l">
              <a:spcBef>
                <a:spcPts val="0"/>
              </a:spcBef>
              <a:buClr>
                <a:srgbClr val="F9F9F9"/>
              </a:buClr>
              <a:buSzPct val="25000"/>
              <a:buFont typeface="Constantia"/>
              <a:buNone/>
            </a:pPr>
            <a:r>
              <a:rPr b="0" i="0" lang="en-US" sz="4200" u="none" cap="none" strike="noStrike">
                <a:solidFill>
                  <a:srgbClr val="F9F9F9"/>
                </a:solidFill>
                <a:latin typeface="Constantia"/>
                <a:ea typeface="Constantia"/>
                <a:cs typeface="Constantia"/>
                <a:sym typeface="Constantia"/>
              </a:rPr>
              <a:t>1944: War in the West </a:t>
            </a:r>
          </a:p>
        </p:txBody>
      </p:sp>
      <p:pic>
        <p:nvPicPr>
          <p:cNvPr descr="http://www.onwar.com/maps/wwii/normandy/normmaps/c10p116r.jpg" id="114" name="Shape 114"/>
          <p:cNvPicPr preferRelativeResize="0"/>
          <p:nvPr/>
        </p:nvPicPr>
        <p:blipFill rotWithShape="1">
          <a:blip r:embed="rId3">
            <a:alphaModFix/>
          </a:blip>
          <a:srcRect b="0" l="0" r="0" t="0"/>
          <a:stretch/>
        </p:blipFill>
        <p:spPr>
          <a:xfrm>
            <a:off x="2103314" y="1505236"/>
            <a:ext cx="5155614" cy="3401824"/>
          </a:xfrm>
          <a:prstGeom prst="rect">
            <a:avLst/>
          </a:prstGeom>
          <a:noFill/>
          <a:ln>
            <a:noFill/>
          </a:ln>
        </p:spPr>
      </p:pic>
      <p:pic>
        <p:nvPicPr>
          <p:cNvPr descr="http://www.ibiblio.org/hyperwar/USA/USA-E-XChannel/img/USA-E-XChannel-44.jpg" id="115" name="Shape 115"/>
          <p:cNvPicPr preferRelativeResize="0"/>
          <p:nvPr/>
        </p:nvPicPr>
        <p:blipFill rotWithShape="1">
          <a:blip r:embed="rId4">
            <a:alphaModFix/>
          </a:blip>
          <a:srcRect b="0" l="0" r="0" t="0"/>
          <a:stretch/>
        </p:blipFill>
        <p:spPr>
          <a:xfrm>
            <a:off x="429260" y="3313503"/>
            <a:ext cx="4694039" cy="2765083"/>
          </a:xfrm>
          <a:prstGeom prst="rect">
            <a:avLst/>
          </a:prstGeom>
          <a:noFill/>
          <a:ln>
            <a:noFill/>
          </a:ln>
        </p:spPr>
      </p:pic>
      <p:pic>
        <p:nvPicPr>
          <p:cNvPr descr="http://webapps.chesco.org/heroes/Kacanda/hedgerowbreach.gif" id="116" name="Shape 116"/>
          <p:cNvPicPr preferRelativeResize="0"/>
          <p:nvPr/>
        </p:nvPicPr>
        <p:blipFill rotWithShape="1">
          <a:blip r:embed="rId5">
            <a:alphaModFix/>
          </a:blip>
          <a:srcRect b="0" l="0" r="0" t="0"/>
          <a:stretch/>
        </p:blipFill>
        <p:spPr>
          <a:xfrm>
            <a:off x="5340569" y="3404064"/>
            <a:ext cx="3349905" cy="267452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0" name="Shape 120"/>
        <p:cNvGrpSpPr/>
        <p:nvPr/>
      </p:nvGrpSpPr>
      <p:grpSpPr>
        <a:xfrm>
          <a:off x="0" y="0"/>
          <a:ext cx="0" cy="0"/>
          <a:chOff x="0" y="0"/>
          <a:chExt cx="0" cy="0"/>
        </a:xfrm>
      </p:grpSpPr>
      <p:sp>
        <p:nvSpPr>
          <p:cNvPr id="121" name="Shape 121"/>
          <p:cNvSpPr txBox="1"/>
          <p:nvPr>
            <p:ph type="title"/>
          </p:nvPr>
        </p:nvSpPr>
        <p:spPr>
          <a:xfrm>
            <a:off x="457200" y="152400"/>
            <a:ext cx="8229600" cy="1219199"/>
          </a:xfrm>
          <a:prstGeom prst="rect">
            <a:avLst/>
          </a:prstGeom>
          <a:noFill/>
          <a:ln>
            <a:noFill/>
          </a:ln>
        </p:spPr>
        <p:txBody>
          <a:bodyPr anchorCtr="0" anchor="b" bIns="45700" lIns="91425" rIns="91425" tIns="45700">
            <a:noAutofit/>
          </a:bodyPr>
          <a:lstStyle/>
          <a:p>
            <a:pPr indent="0" lvl="0" marL="0" marR="0" rtl="0" algn="l">
              <a:spcBef>
                <a:spcPts val="0"/>
              </a:spcBef>
              <a:buClr>
                <a:srgbClr val="F9F9F9"/>
              </a:buClr>
              <a:buSzPct val="25000"/>
              <a:buFont typeface="Constantia"/>
              <a:buNone/>
            </a:pPr>
            <a:r>
              <a:rPr b="0" i="0" lang="en-US" sz="4200" u="none" cap="none" strike="noStrike">
                <a:solidFill>
                  <a:srgbClr val="F9F9F9"/>
                </a:solidFill>
                <a:latin typeface="Constantia"/>
                <a:ea typeface="Constantia"/>
                <a:cs typeface="Constantia"/>
                <a:sym typeface="Constantia"/>
              </a:rPr>
              <a:t>1944: War in the East</a:t>
            </a:r>
          </a:p>
        </p:txBody>
      </p:sp>
      <p:pic>
        <p:nvPicPr>
          <p:cNvPr descr="File:RIAN archive 129359 German prisoners-of-war in Moscow.jpg" id="122" name="Shape 122">
            <a:hlinkClick r:id="rId3"/>
          </p:cNvPr>
          <p:cNvPicPr preferRelativeResize="0"/>
          <p:nvPr/>
        </p:nvPicPr>
        <p:blipFill rotWithShape="1">
          <a:blip r:embed="rId4">
            <a:alphaModFix/>
          </a:blip>
          <a:srcRect b="0" l="0" r="0" t="0"/>
          <a:stretch/>
        </p:blipFill>
        <p:spPr>
          <a:xfrm>
            <a:off x="5529850" y="1659986"/>
            <a:ext cx="2840843" cy="3973209"/>
          </a:xfrm>
          <a:prstGeom prst="rect">
            <a:avLst/>
          </a:prstGeom>
          <a:noFill/>
          <a:ln>
            <a:noFill/>
          </a:ln>
        </p:spPr>
      </p:pic>
      <p:pic>
        <p:nvPicPr>
          <p:cNvPr descr="File:19440628 destroyed panzer iv 20. panzer division bobruisk.jpg" id="123" name="Shape 123">
            <a:hlinkClick r:id="rId5"/>
          </p:cNvPr>
          <p:cNvPicPr preferRelativeResize="0"/>
          <p:nvPr/>
        </p:nvPicPr>
        <p:blipFill rotWithShape="1">
          <a:blip r:embed="rId6">
            <a:alphaModFix/>
          </a:blip>
          <a:srcRect b="0" l="0" r="0" t="0"/>
          <a:stretch/>
        </p:blipFill>
        <p:spPr>
          <a:xfrm>
            <a:off x="563279" y="1659986"/>
            <a:ext cx="4867681" cy="333997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ph type="title"/>
          </p:nvPr>
        </p:nvSpPr>
        <p:spPr>
          <a:xfrm>
            <a:off x="457200" y="152400"/>
            <a:ext cx="8229600" cy="1219199"/>
          </a:xfrm>
          <a:prstGeom prst="rect">
            <a:avLst/>
          </a:prstGeom>
          <a:noFill/>
          <a:ln>
            <a:noFill/>
          </a:ln>
        </p:spPr>
        <p:txBody>
          <a:bodyPr anchorCtr="0" anchor="b" bIns="45700" lIns="91425" rIns="91425" tIns="45700">
            <a:noAutofit/>
          </a:bodyPr>
          <a:lstStyle/>
          <a:p>
            <a:pPr indent="0" lvl="0" marL="0" marR="0" rtl="0" algn="l">
              <a:spcBef>
                <a:spcPts val="0"/>
              </a:spcBef>
              <a:buClr>
                <a:srgbClr val="F9F9F9"/>
              </a:buClr>
              <a:buSzPct val="25000"/>
              <a:buFont typeface="Constantia"/>
              <a:buNone/>
            </a:pPr>
            <a:r>
              <a:rPr b="0" i="0" lang="en-US" sz="4200" u="none" cap="none" strike="noStrike">
                <a:solidFill>
                  <a:srgbClr val="F9F9F9"/>
                </a:solidFill>
                <a:latin typeface="Constantia"/>
                <a:ea typeface="Constantia"/>
                <a:cs typeface="Constantia"/>
                <a:sym typeface="Constantia"/>
              </a:rPr>
              <a:t>Liberation of Paris</a:t>
            </a:r>
          </a:p>
        </p:txBody>
      </p:sp>
      <p:pic>
        <p:nvPicPr>
          <p:cNvPr descr="http://www.historyplace.com/worldwar2/ww2-pix/parislib2.jpg" id="129" name="Shape 129"/>
          <p:cNvPicPr preferRelativeResize="0"/>
          <p:nvPr/>
        </p:nvPicPr>
        <p:blipFill rotWithShape="1">
          <a:blip r:embed="rId3">
            <a:alphaModFix/>
          </a:blip>
          <a:srcRect b="0" l="0" r="0" t="0"/>
          <a:stretch/>
        </p:blipFill>
        <p:spPr>
          <a:xfrm>
            <a:off x="593147" y="3085064"/>
            <a:ext cx="3945791" cy="2990909"/>
          </a:xfrm>
          <a:prstGeom prst="rect">
            <a:avLst/>
          </a:prstGeom>
          <a:noFill/>
          <a:ln>
            <a:noFill/>
          </a:ln>
        </p:spPr>
      </p:pic>
      <p:pic>
        <p:nvPicPr>
          <p:cNvPr descr="http://www.theamericanconservative.com/wp-content/uploads/2012/08/general-de-gaulle-26-aout-1944.jpeg" id="130" name="Shape 130"/>
          <p:cNvPicPr preferRelativeResize="0"/>
          <p:nvPr/>
        </p:nvPicPr>
        <p:blipFill rotWithShape="1">
          <a:blip r:embed="rId4">
            <a:alphaModFix/>
          </a:blip>
          <a:srcRect b="0" l="0" r="0" t="0"/>
          <a:stretch/>
        </p:blipFill>
        <p:spPr>
          <a:xfrm>
            <a:off x="4748042" y="3085064"/>
            <a:ext cx="3745833" cy="3121757"/>
          </a:xfrm>
          <a:prstGeom prst="rect">
            <a:avLst/>
          </a:prstGeom>
          <a:noFill/>
          <a:ln>
            <a:noFill/>
          </a:ln>
        </p:spPr>
      </p:pic>
      <p:sp>
        <p:nvSpPr>
          <p:cNvPr id="131" name="Shape 131"/>
          <p:cNvSpPr/>
          <p:nvPr/>
        </p:nvSpPr>
        <p:spPr>
          <a:xfrm>
            <a:off x="593147" y="1373167"/>
            <a:ext cx="7909870" cy="1785103"/>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lang="en-US" sz="2200">
                <a:solidFill>
                  <a:schemeClr val="lt1"/>
                </a:solidFill>
                <a:latin typeface="Calibri"/>
                <a:ea typeface="Calibri"/>
                <a:cs typeface="Calibri"/>
                <a:sym typeface="Calibri"/>
              </a:rPr>
              <a:t>Charles de Gaulle said, </a:t>
            </a:r>
            <a:r>
              <a:rPr b="1" lang="en-US" sz="2200">
                <a:solidFill>
                  <a:schemeClr val="lt1"/>
                </a:solidFill>
                <a:latin typeface="Calibri"/>
                <a:ea typeface="Calibri"/>
                <a:cs typeface="Calibri"/>
                <a:sym typeface="Calibri"/>
              </a:rPr>
              <a:t>“This duty of war, all the men who are here and all those who hear us in France know that it demands national unity. We, who have lived the greatest hours of our History, we have nothing else to wish than to show ourselves, up to the end, worthy of France. Long live France!”</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ph type="title"/>
          </p:nvPr>
        </p:nvSpPr>
        <p:spPr>
          <a:xfrm>
            <a:off x="457200" y="152400"/>
            <a:ext cx="8229600" cy="1219199"/>
          </a:xfrm>
          <a:prstGeom prst="rect">
            <a:avLst/>
          </a:prstGeom>
          <a:noFill/>
          <a:ln>
            <a:noFill/>
          </a:ln>
        </p:spPr>
        <p:txBody>
          <a:bodyPr anchorCtr="0" anchor="b" bIns="45700" lIns="91425" rIns="91425" tIns="45700">
            <a:noAutofit/>
          </a:bodyPr>
          <a:lstStyle/>
          <a:p>
            <a:pPr indent="0" lvl="0" marL="0" marR="0" rtl="0" algn="l">
              <a:spcBef>
                <a:spcPts val="0"/>
              </a:spcBef>
              <a:buClr>
                <a:srgbClr val="F9F9F9"/>
              </a:buClr>
              <a:buSzPct val="25000"/>
              <a:buFont typeface="Constantia"/>
              <a:buNone/>
            </a:pPr>
            <a:r>
              <a:rPr b="0" i="0" lang="en-US" sz="4200" u="none" cap="none" strike="noStrike">
                <a:solidFill>
                  <a:srgbClr val="F9F9F9"/>
                </a:solidFill>
                <a:latin typeface="Constantia"/>
                <a:ea typeface="Constantia"/>
                <a:cs typeface="Constantia"/>
                <a:sym typeface="Constantia"/>
              </a:rPr>
              <a:t>Battle of the Bulge:</a:t>
            </a:r>
          </a:p>
        </p:txBody>
      </p:sp>
      <p:pic>
        <p:nvPicPr>
          <p:cNvPr descr="File:Battle of the Bulge progress.svg" id="137" name="Shape 137">
            <a:hlinkClick r:id="rId3"/>
          </p:cNvPr>
          <p:cNvPicPr preferRelativeResize="0"/>
          <p:nvPr/>
        </p:nvPicPr>
        <p:blipFill rotWithShape="1">
          <a:blip r:embed="rId4">
            <a:alphaModFix/>
          </a:blip>
          <a:srcRect b="0" l="0" r="0" t="0"/>
          <a:stretch/>
        </p:blipFill>
        <p:spPr>
          <a:xfrm>
            <a:off x="1167415" y="1524000"/>
            <a:ext cx="6876653" cy="498167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x="0" y="0"/>
          <a:ext cx="0" cy="0"/>
          <a:chOff x="0" y="0"/>
          <a:chExt cx="0" cy="0"/>
        </a:xfrm>
      </p:grpSpPr>
      <p:sp>
        <p:nvSpPr>
          <p:cNvPr id="142" name="Shape 142"/>
          <p:cNvSpPr txBox="1"/>
          <p:nvPr>
            <p:ph type="title"/>
          </p:nvPr>
        </p:nvSpPr>
        <p:spPr>
          <a:xfrm>
            <a:off x="457200" y="152400"/>
            <a:ext cx="8229600" cy="1219199"/>
          </a:xfrm>
          <a:prstGeom prst="rect">
            <a:avLst/>
          </a:prstGeom>
          <a:noFill/>
          <a:ln>
            <a:noFill/>
          </a:ln>
        </p:spPr>
        <p:txBody>
          <a:bodyPr anchorCtr="0" anchor="b" bIns="45700" lIns="91425" rIns="91425" tIns="45700">
            <a:noAutofit/>
          </a:bodyPr>
          <a:lstStyle/>
          <a:p>
            <a:pPr indent="0" lvl="0" marL="0" marR="0" rtl="0" algn="l">
              <a:spcBef>
                <a:spcPts val="0"/>
              </a:spcBef>
              <a:buClr>
                <a:srgbClr val="F9F9F9"/>
              </a:buClr>
              <a:buSzPct val="25000"/>
              <a:buFont typeface="Constantia"/>
              <a:buNone/>
            </a:pPr>
            <a:r>
              <a:rPr b="0" i="0" lang="en-US" sz="4200" u="none" cap="none" strike="noStrike">
                <a:solidFill>
                  <a:srgbClr val="F9F9F9"/>
                </a:solidFill>
                <a:latin typeface="Constantia"/>
                <a:ea typeface="Constantia"/>
                <a:cs typeface="Constantia"/>
                <a:sym typeface="Constantia"/>
              </a:rPr>
              <a:t>Battle of the Bulge:</a:t>
            </a:r>
          </a:p>
        </p:txBody>
      </p:sp>
      <p:pic>
        <p:nvPicPr>
          <p:cNvPr id="143" name="Shape 143"/>
          <p:cNvPicPr preferRelativeResize="0"/>
          <p:nvPr/>
        </p:nvPicPr>
        <p:blipFill rotWithShape="1">
          <a:blip r:embed="rId3">
            <a:alphaModFix/>
          </a:blip>
          <a:srcRect b="0" l="0" r="0" t="0"/>
          <a:stretch/>
        </p:blipFill>
        <p:spPr>
          <a:xfrm>
            <a:off x="1671842" y="1411711"/>
            <a:ext cx="5736122" cy="506487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txBox="1"/>
          <p:nvPr>
            <p:ph type="title"/>
          </p:nvPr>
        </p:nvSpPr>
        <p:spPr>
          <a:xfrm>
            <a:off x="457200" y="152400"/>
            <a:ext cx="8229600" cy="1219199"/>
          </a:xfrm>
          <a:prstGeom prst="rect">
            <a:avLst/>
          </a:prstGeom>
          <a:noFill/>
          <a:ln>
            <a:noFill/>
          </a:ln>
        </p:spPr>
        <p:txBody>
          <a:bodyPr anchorCtr="0" anchor="b" bIns="45700" lIns="91425" rIns="91425" tIns="45700">
            <a:noAutofit/>
          </a:bodyPr>
          <a:lstStyle/>
          <a:p>
            <a:pPr indent="0" lvl="0" marL="0" marR="0" rtl="0" algn="l">
              <a:spcBef>
                <a:spcPts val="0"/>
              </a:spcBef>
              <a:buClr>
                <a:srgbClr val="F9F9F9"/>
              </a:buClr>
              <a:buSzPct val="25000"/>
              <a:buFont typeface="Constantia"/>
              <a:buNone/>
            </a:pPr>
            <a:r>
              <a:rPr b="0" i="0" lang="en-US" sz="3780" u="none" cap="none" strike="noStrike">
                <a:solidFill>
                  <a:srgbClr val="F9F9F9"/>
                </a:solidFill>
                <a:latin typeface="Constantia"/>
                <a:ea typeface="Constantia"/>
                <a:cs typeface="Constantia"/>
                <a:sym typeface="Constantia"/>
              </a:rPr>
              <a:t>What does these pictures reveal about the state of Germany in 1945?</a:t>
            </a:r>
          </a:p>
        </p:txBody>
      </p:sp>
      <p:pic>
        <p:nvPicPr>
          <p:cNvPr descr="http://www.poppyscotland.org.uk/blog/wp-content/uploads/2011/10/Berlin-old1.gif" id="149" name="Shape 149"/>
          <p:cNvPicPr preferRelativeResize="0"/>
          <p:nvPr/>
        </p:nvPicPr>
        <p:blipFill rotWithShape="1">
          <a:blip r:embed="rId3">
            <a:alphaModFix/>
          </a:blip>
          <a:srcRect b="0" l="0" r="0" t="0"/>
          <a:stretch/>
        </p:blipFill>
        <p:spPr>
          <a:xfrm>
            <a:off x="386852" y="1308604"/>
            <a:ext cx="4193039" cy="3246610"/>
          </a:xfrm>
          <a:prstGeom prst="rect">
            <a:avLst/>
          </a:prstGeom>
          <a:noFill/>
          <a:ln>
            <a:noFill/>
          </a:ln>
        </p:spPr>
      </p:pic>
      <p:pic>
        <p:nvPicPr>
          <p:cNvPr descr="http://upload.wikimedia.org/wikipedia/commons/thumb/a/af/Destruction_in_a_Berlin_street.jpg/220px-Destruction_in_a_Berlin_street.jpg" id="150" name="Shape 150"/>
          <p:cNvPicPr preferRelativeResize="0"/>
          <p:nvPr/>
        </p:nvPicPr>
        <p:blipFill rotWithShape="1">
          <a:blip r:embed="rId4">
            <a:alphaModFix/>
          </a:blip>
          <a:srcRect b="0" l="0" r="0" t="0"/>
          <a:stretch/>
        </p:blipFill>
        <p:spPr>
          <a:xfrm>
            <a:off x="4712412" y="1388316"/>
            <a:ext cx="3565965" cy="3166898"/>
          </a:xfrm>
          <a:prstGeom prst="rect">
            <a:avLst/>
          </a:prstGeom>
          <a:noFill/>
          <a:ln>
            <a:noFill/>
          </a:ln>
        </p:spPr>
      </p:pic>
      <p:pic>
        <p:nvPicPr>
          <p:cNvPr descr="http://media.iwm.org.uk/iwm/mediaLib/39/media-39307/mid.jpg" id="151" name="Shape 151"/>
          <p:cNvPicPr preferRelativeResize="0"/>
          <p:nvPr/>
        </p:nvPicPr>
        <p:blipFill rotWithShape="1">
          <a:blip r:embed="rId5">
            <a:alphaModFix/>
          </a:blip>
          <a:srcRect b="0" l="0" r="0" t="0"/>
          <a:stretch/>
        </p:blipFill>
        <p:spPr>
          <a:xfrm>
            <a:off x="5214019" y="3222266"/>
            <a:ext cx="2562750" cy="3256830"/>
          </a:xfrm>
          <a:prstGeom prst="rect">
            <a:avLst/>
          </a:prstGeom>
          <a:noFill/>
          <a:ln>
            <a:noFill/>
          </a:ln>
        </p:spPr>
      </p:pic>
      <p:pic>
        <p:nvPicPr>
          <p:cNvPr descr="http://media.englishrussia.com/newimages/photosodthesecworldwar-42.jpg" id="152" name="Shape 152"/>
          <p:cNvPicPr preferRelativeResize="0"/>
          <p:nvPr/>
        </p:nvPicPr>
        <p:blipFill rotWithShape="1">
          <a:blip r:embed="rId6">
            <a:alphaModFix/>
          </a:blip>
          <a:srcRect b="0" l="0" r="0" t="0"/>
          <a:stretch/>
        </p:blipFill>
        <p:spPr>
          <a:xfrm>
            <a:off x="1089624" y="3513017"/>
            <a:ext cx="3985957" cy="305884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aper">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