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themeOverride+xml" PartName="/ppt/theme/themeOverride1.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81" r:id="rId3"/>
    <p:sldMasterId id="2147483682" r:id="rId4"/>
    <p:sldMasterId id="214748368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y="6858000" cx="9144000"/>
  <p:notesSz cx="6858000" cy="9296400"/>
  <p:embeddedFontLst>
    <p:embeddedFont>
      <p:font typeface="Tahoma"/>
      <p:regular r:id="rId30"/>
      <p:bold r:id="rId31"/>
    </p:embeddedFont>
    <p:embeddedFont>
      <p:font typeface="Century Schoolbook"/>
      <p:regular r:id="rId32"/>
      <p:bold r:id="rId33"/>
      <p:italic r:id="rId34"/>
      <p:boldItalic r:id="rId35"/>
    </p:embeddedFont>
    <p:embeddedFont>
      <p:font typeface="Book Antiqua"/>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3.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Tahoma-bold.fntdata"/><Relationship Id="rId30" Type="http://schemas.openxmlformats.org/officeDocument/2006/relationships/font" Target="fonts/Tahoma-regular.fntdata"/><Relationship Id="rId11" Type="http://schemas.openxmlformats.org/officeDocument/2006/relationships/slide" Target="slides/slide5.xml"/><Relationship Id="rId33" Type="http://schemas.openxmlformats.org/officeDocument/2006/relationships/font" Target="fonts/CenturySchoolbook-bold.fntdata"/><Relationship Id="rId10" Type="http://schemas.openxmlformats.org/officeDocument/2006/relationships/slide" Target="slides/slide4.xml"/><Relationship Id="rId32" Type="http://schemas.openxmlformats.org/officeDocument/2006/relationships/font" Target="fonts/CenturySchoolbook-regular.fntdata"/><Relationship Id="rId13" Type="http://schemas.openxmlformats.org/officeDocument/2006/relationships/slide" Target="slides/slide7.xml"/><Relationship Id="rId35" Type="http://schemas.openxmlformats.org/officeDocument/2006/relationships/font" Target="fonts/CenturySchoolbook-boldItalic.fntdata"/><Relationship Id="rId12" Type="http://schemas.openxmlformats.org/officeDocument/2006/relationships/slide" Target="slides/slide6.xml"/><Relationship Id="rId34" Type="http://schemas.openxmlformats.org/officeDocument/2006/relationships/font" Target="fonts/CenturySchoolbook-italic.fntdata"/><Relationship Id="rId15" Type="http://schemas.openxmlformats.org/officeDocument/2006/relationships/slide" Target="slides/slide9.xml"/><Relationship Id="rId37" Type="http://schemas.openxmlformats.org/officeDocument/2006/relationships/font" Target="fonts/BookAntiqua-bold.fntdata"/><Relationship Id="rId14" Type="http://schemas.openxmlformats.org/officeDocument/2006/relationships/slide" Target="slides/slide8.xml"/><Relationship Id="rId36" Type="http://schemas.openxmlformats.org/officeDocument/2006/relationships/font" Target="fonts/BookAntiqua-regular.fntdata"/><Relationship Id="rId17" Type="http://schemas.openxmlformats.org/officeDocument/2006/relationships/slide" Target="slides/slide11.xml"/><Relationship Id="rId39" Type="http://schemas.openxmlformats.org/officeDocument/2006/relationships/font" Target="fonts/BookAntiqua-boldItalic.fntdata"/><Relationship Id="rId16" Type="http://schemas.openxmlformats.org/officeDocument/2006/relationships/slide" Target="slides/slide10.xml"/><Relationship Id="rId38" Type="http://schemas.openxmlformats.org/officeDocument/2006/relationships/font" Target="fonts/BookAntiqua-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65138"/>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65138"/>
          </a:xfrm>
          <a:prstGeom prst="rect">
            <a:avLst/>
          </a:prstGeom>
          <a:noFill/>
          <a:ln>
            <a:noFill/>
          </a:ln>
        </p:spPr>
        <p:txBody>
          <a:bodyPr anchorCtr="0" anchor="t" bIns="91425" lIns="91425" spcFirstLastPara="1" rIns="91425" wrap="square" tIns="91425"/>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416425"/>
            <a:ext cx="5486400" cy="4183063"/>
          </a:xfrm>
          <a:prstGeom prst="rect">
            <a:avLst/>
          </a:prstGeom>
          <a:noFill/>
          <a:ln>
            <a:noFill/>
          </a:ln>
        </p:spPr>
        <p:txBody>
          <a:bodyPr anchorCtr="0" anchor="t" bIns="91425" lIns="91425" spcFirstLastPara="1" rIns="91425" wrap="square" tIns="91425"/>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675"/>
            <a:ext cx="2971800" cy="465138"/>
          </a:xfrm>
          <a:prstGeom prst="rect">
            <a:avLst/>
          </a:prstGeom>
          <a:noFill/>
          <a:ln>
            <a:noFill/>
          </a:ln>
        </p:spPr>
        <p:txBody>
          <a:bodyPr anchorCtr="0" anchor="b" bIns="91425" lIns="91425" spcFirstLastPara="1" rIns="91425" wrap="square" tIns="91425"/>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1" i="0" sz="22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1" i="0" sz="22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829675"/>
            <a:ext cx="2971800" cy="465138"/>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p3:notes"/>
          <p:cNvSpPr txBox="1"/>
          <p:nvPr>
            <p:ph idx="1" type="body"/>
          </p:nvPr>
        </p:nvSpPr>
        <p:spPr>
          <a:xfrm>
            <a:off x="685800" y="4416425"/>
            <a:ext cx="5486400" cy="4183063"/>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180" name="Google Shape;180;p3: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Google Shape;246;p13:notes"/>
          <p:cNvSpPr txBox="1"/>
          <p:nvPr>
            <p:ph idx="1" type="body"/>
          </p:nvPr>
        </p:nvSpPr>
        <p:spPr>
          <a:xfrm>
            <a:off x="685800" y="4416425"/>
            <a:ext cx="5486400" cy="4183063"/>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47" name="Google Shape;247;p13: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Google Shape;251;p15:notes"/>
          <p:cNvSpPr txBox="1"/>
          <p:nvPr>
            <p:ph idx="12" type="sldNum"/>
          </p:nvPr>
        </p:nvSpPr>
        <p:spPr>
          <a:xfrm>
            <a:off x="3884613" y="8829675"/>
            <a:ext cx="2971800" cy="465138"/>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
        <p:nvSpPr>
          <p:cNvPr id="252" name="Google Shape;252;p15: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3" name="Google Shape;253;p15:notes"/>
          <p:cNvSpPr txBox="1"/>
          <p:nvPr>
            <p:ph idx="1" type="body"/>
          </p:nvPr>
        </p:nvSpPr>
        <p:spPr>
          <a:xfrm>
            <a:off x="685800" y="4416425"/>
            <a:ext cx="5486400" cy="41830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Tahoma"/>
              <a:ea typeface="Tahoma"/>
              <a:cs typeface="Tahoma"/>
              <a:sym typeface="Tahoma"/>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Google Shape;263;p16:notes"/>
          <p:cNvSpPr txBox="1"/>
          <p:nvPr>
            <p:ph idx="1" type="body"/>
          </p:nvPr>
        </p:nvSpPr>
        <p:spPr>
          <a:xfrm>
            <a:off x="685800" y="4416425"/>
            <a:ext cx="5486400" cy="4183063"/>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64" name="Google Shape;264;p16: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Google Shape;271;p17:notes"/>
          <p:cNvSpPr txBox="1"/>
          <p:nvPr>
            <p:ph idx="1" type="body"/>
          </p:nvPr>
        </p:nvSpPr>
        <p:spPr>
          <a:xfrm>
            <a:off x="685800" y="4416425"/>
            <a:ext cx="5486400" cy="4183063"/>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72" name="Google Shape;272;p17: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Google Shape;279;p18:notes"/>
          <p:cNvSpPr txBox="1"/>
          <p:nvPr>
            <p:ph idx="1" type="body"/>
          </p:nvPr>
        </p:nvSpPr>
        <p:spPr>
          <a:xfrm>
            <a:off x="685800" y="4416425"/>
            <a:ext cx="5486400" cy="4183063"/>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80" name="Google Shape;280;p18: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Google Shape;287;p19:notes"/>
          <p:cNvSpPr txBox="1"/>
          <p:nvPr>
            <p:ph idx="1" type="body"/>
          </p:nvPr>
        </p:nvSpPr>
        <p:spPr>
          <a:xfrm>
            <a:off x="685800" y="4416425"/>
            <a:ext cx="5486400" cy="4183063"/>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88" name="Google Shape;288;p19: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2" name="Shape 292"/>
        <p:cNvGrpSpPr/>
        <p:nvPr/>
      </p:nvGrpSpPr>
      <p:grpSpPr>
        <a:xfrm>
          <a:off x="0" y="0"/>
          <a:ext cx="0" cy="0"/>
          <a:chOff x="0" y="0"/>
          <a:chExt cx="0" cy="0"/>
        </a:xfrm>
      </p:grpSpPr>
      <p:sp>
        <p:nvSpPr>
          <p:cNvPr id="293" name="Google Shape;293;p20:notes"/>
          <p:cNvSpPr txBox="1"/>
          <p:nvPr>
            <p:ph idx="1" type="body"/>
          </p:nvPr>
        </p:nvSpPr>
        <p:spPr>
          <a:xfrm>
            <a:off x="685800" y="4416425"/>
            <a:ext cx="5486400" cy="4183063"/>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94" name="Google Shape;294;p20: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8" name="Shape 298"/>
        <p:cNvGrpSpPr/>
        <p:nvPr/>
      </p:nvGrpSpPr>
      <p:grpSpPr>
        <a:xfrm>
          <a:off x="0" y="0"/>
          <a:ext cx="0" cy="0"/>
          <a:chOff x="0" y="0"/>
          <a:chExt cx="0" cy="0"/>
        </a:xfrm>
      </p:grpSpPr>
      <p:sp>
        <p:nvSpPr>
          <p:cNvPr id="299" name="Google Shape;299;p21:notes"/>
          <p:cNvSpPr txBox="1"/>
          <p:nvPr>
            <p:ph idx="1" type="body"/>
          </p:nvPr>
        </p:nvSpPr>
        <p:spPr>
          <a:xfrm>
            <a:off x="685800" y="4416425"/>
            <a:ext cx="5486400" cy="4183063"/>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300" name="Google Shape;300;p21: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5" name="Shape 305"/>
        <p:cNvGrpSpPr/>
        <p:nvPr/>
      </p:nvGrpSpPr>
      <p:grpSpPr>
        <a:xfrm>
          <a:off x="0" y="0"/>
          <a:ext cx="0" cy="0"/>
          <a:chOff x="0" y="0"/>
          <a:chExt cx="0" cy="0"/>
        </a:xfrm>
      </p:grpSpPr>
      <p:sp>
        <p:nvSpPr>
          <p:cNvPr id="306" name="Google Shape;306;p22:notes"/>
          <p:cNvSpPr txBox="1"/>
          <p:nvPr>
            <p:ph idx="1" type="body"/>
          </p:nvPr>
        </p:nvSpPr>
        <p:spPr>
          <a:xfrm>
            <a:off x="685800" y="4416425"/>
            <a:ext cx="5486400" cy="4183063"/>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307" name="Google Shape;307;p22: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2" name="Shape 312"/>
        <p:cNvGrpSpPr/>
        <p:nvPr/>
      </p:nvGrpSpPr>
      <p:grpSpPr>
        <a:xfrm>
          <a:off x="0" y="0"/>
          <a:ext cx="0" cy="0"/>
          <a:chOff x="0" y="0"/>
          <a:chExt cx="0" cy="0"/>
        </a:xfrm>
      </p:grpSpPr>
      <p:sp>
        <p:nvSpPr>
          <p:cNvPr id="313" name="Google Shape;313;p23:notes"/>
          <p:cNvSpPr txBox="1"/>
          <p:nvPr>
            <p:ph idx="1" type="body"/>
          </p:nvPr>
        </p:nvSpPr>
        <p:spPr>
          <a:xfrm>
            <a:off x="685800" y="4416425"/>
            <a:ext cx="5486400" cy="4183063"/>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314" name="Google Shape;314;p23: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p5:notes"/>
          <p:cNvSpPr txBox="1"/>
          <p:nvPr>
            <p:ph idx="12" type="sldNum"/>
          </p:nvPr>
        </p:nvSpPr>
        <p:spPr>
          <a:xfrm>
            <a:off x="3884613" y="8829675"/>
            <a:ext cx="2971800" cy="465138"/>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186" name="Google Shape;186;p5: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7" name="Google Shape;187;p5:notes"/>
          <p:cNvSpPr txBox="1"/>
          <p:nvPr>
            <p:ph idx="1" type="body"/>
          </p:nvPr>
        </p:nvSpPr>
        <p:spPr>
          <a:xfrm>
            <a:off x="685800" y="4416425"/>
            <a:ext cx="5486400" cy="41830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9" name="Shape 319"/>
        <p:cNvGrpSpPr/>
        <p:nvPr/>
      </p:nvGrpSpPr>
      <p:grpSpPr>
        <a:xfrm>
          <a:off x="0" y="0"/>
          <a:ext cx="0" cy="0"/>
          <a:chOff x="0" y="0"/>
          <a:chExt cx="0" cy="0"/>
        </a:xfrm>
      </p:grpSpPr>
      <p:sp>
        <p:nvSpPr>
          <p:cNvPr id="320" name="Google Shape;320;p24:notes"/>
          <p:cNvSpPr txBox="1"/>
          <p:nvPr>
            <p:ph idx="1" type="body"/>
          </p:nvPr>
        </p:nvSpPr>
        <p:spPr>
          <a:xfrm>
            <a:off x="685800" y="4416425"/>
            <a:ext cx="5486400" cy="4183063"/>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321" name="Google Shape;321;p24: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5" name="Shape 325"/>
        <p:cNvGrpSpPr/>
        <p:nvPr/>
      </p:nvGrpSpPr>
      <p:grpSpPr>
        <a:xfrm>
          <a:off x="0" y="0"/>
          <a:ext cx="0" cy="0"/>
          <a:chOff x="0" y="0"/>
          <a:chExt cx="0" cy="0"/>
        </a:xfrm>
      </p:grpSpPr>
      <p:sp>
        <p:nvSpPr>
          <p:cNvPr id="326" name="Google Shape;326;p25:notes"/>
          <p:cNvSpPr txBox="1"/>
          <p:nvPr>
            <p:ph idx="1" type="body"/>
          </p:nvPr>
        </p:nvSpPr>
        <p:spPr>
          <a:xfrm>
            <a:off x="685800" y="4416425"/>
            <a:ext cx="5486400" cy="4183063"/>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327" name="Google Shape;327;p25: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4" name="Shape 334"/>
        <p:cNvGrpSpPr/>
        <p:nvPr/>
      </p:nvGrpSpPr>
      <p:grpSpPr>
        <a:xfrm>
          <a:off x="0" y="0"/>
          <a:ext cx="0" cy="0"/>
          <a:chOff x="0" y="0"/>
          <a:chExt cx="0" cy="0"/>
        </a:xfrm>
      </p:grpSpPr>
      <p:sp>
        <p:nvSpPr>
          <p:cNvPr id="335" name="Google Shape;335;p26:notes"/>
          <p:cNvSpPr txBox="1"/>
          <p:nvPr>
            <p:ph idx="1" type="body"/>
          </p:nvPr>
        </p:nvSpPr>
        <p:spPr>
          <a:xfrm>
            <a:off x="685800" y="4416425"/>
            <a:ext cx="5486400" cy="4183063"/>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336" name="Google Shape;336;p26: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2" name="Shape 342"/>
        <p:cNvGrpSpPr/>
        <p:nvPr/>
      </p:nvGrpSpPr>
      <p:grpSpPr>
        <a:xfrm>
          <a:off x="0" y="0"/>
          <a:ext cx="0" cy="0"/>
          <a:chOff x="0" y="0"/>
          <a:chExt cx="0" cy="0"/>
        </a:xfrm>
      </p:grpSpPr>
      <p:sp>
        <p:nvSpPr>
          <p:cNvPr id="343" name="Google Shape;343;p27:notes"/>
          <p:cNvSpPr txBox="1"/>
          <p:nvPr>
            <p:ph idx="1" type="body"/>
          </p:nvPr>
        </p:nvSpPr>
        <p:spPr>
          <a:xfrm>
            <a:off x="685800" y="4416425"/>
            <a:ext cx="5486400" cy="4183063"/>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344" name="Google Shape;344;p27: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p6:notes"/>
          <p:cNvSpPr txBox="1"/>
          <p:nvPr>
            <p:ph idx="1" type="body"/>
          </p:nvPr>
        </p:nvSpPr>
        <p:spPr>
          <a:xfrm>
            <a:off x="685800" y="4416425"/>
            <a:ext cx="5486400" cy="4183063"/>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195" name="Google Shape;195;p6: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p7:notes"/>
          <p:cNvSpPr txBox="1"/>
          <p:nvPr>
            <p:ph idx="1" type="body"/>
          </p:nvPr>
        </p:nvSpPr>
        <p:spPr>
          <a:xfrm>
            <a:off x="685800" y="4416425"/>
            <a:ext cx="5486400" cy="4183063"/>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03" name="Google Shape;203;p7: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p8:notes"/>
          <p:cNvSpPr txBox="1"/>
          <p:nvPr>
            <p:ph idx="1" type="body"/>
          </p:nvPr>
        </p:nvSpPr>
        <p:spPr>
          <a:xfrm>
            <a:off x="685800" y="4416425"/>
            <a:ext cx="5486400" cy="4183063"/>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12" name="Google Shape;212;p8: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p9:notes"/>
          <p:cNvSpPr txBox="1"/>
          <p:nvPr>
            <p:ph idx="1" type="body"/>
          </p:nvPr>
        </p:nvSpPr>
        <p:spPr>
          <a:xfrm>
            <a:off x="685800" y="4416425"/>
            <a:ext cx="5486400" cy="4183063"/>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17" name="Google Shape;217;p9: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p10:notes"/>
          <p:cNvSpPr txBox="1"/>
          <p:nvPr>
            <p:ph idx="1" type="body"/>
          </p:nvPr>
        </p:nvSpPr>
        <p:spPr>
          <a:xfrm>
            <a:off x="685800" y="4416425"/>
            <a:ext cx="5486400" cy="4183063"/>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23" name="Google Shape;223;p10: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Google Shape;230;p11:notes"/>
          <p:cNvSpPr txBox="1"/>
          <p:nvPr>
            <p:ph idx="1" type="body"/>
          </p:nvPr>
        </p:nvSpPr>
        <p:spPr>
          <a:xfrm>
            <a:off x="685800" y="4416425"/>
            <a:ext cx="5486400" cy="4183063"/>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31" name="Google Shape;231;p11: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Google Shape;238;p12:notes"/>
          <p:cNvSpPr txBox="1"/>
          <p:nvPr>
            <p:ph idx="1" type="body"/>
          </p:nvPr>
        </p:nvSpPr>
        <p:spPr>
          <a:xfrm>
            <a:off x="685800" y="4416425"/>
            <a:ext cx="5486400" cy="4183063"/>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39" name="Google Shape;239;p12: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5" name="Shape 15"/>
        <p:cNvGrpSpPr/>
        <p:nvPr/>
      </p:nvGrpSpPr>
      <p:grpSpPr>
        <a:xfrm>
          <a:off x="0" y="0"/>
          <a:ext cx="0" cy="0"/>
          <a:chOff x="0" y="0"/>
          <a:chExt cx="0" cy="0"/>
        </a:xfrm>
      </p:grpSpPr>
      <p:sp>
        <p:nvSpPr>
          <p:cNvPr id="16" name="Google Shape;16;p2"/>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rgbClr val="EAD594"/>
              </a:buClr>
              <a:buSzPts val="4100"/>
              <a:buFont typeface="Lucida Sans"/>
              <a:buNone/>
              <a:defRPr b="1" i="0" sz="4100" u="none" cap="none" strike="noStrike">
                <a:solidFill>
                  <a:srgbClr val="EAD594"/>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 name="Google Shape;17;p2"/>
          <p:cNvSpPr txBox="1"/>
          <p:nvPr>
            <p:ph idx="1" type="body"/>
          </p:nvPr>
        </p:nvSpPr>
        <p:spPr>
          <a:xfrm>
            <a:off x="457200" y="1600200"/>
            <a:ext cx="8229600" cy="4709160"/>
          </a:xfrm>
          <a:prstGeom prst="rect">
            <a:avLst/>
          </a:prstGeom>
          <a:noFill/>
          <a:ln>
            <a:noFill/>
          </a:ln>
        </p:spPr>
        <p:txBody>
          <a:bodyPr anchorCtr="0" anchor="t" bIns="91425" lIns="91425" spcFirstLastPara="1" rIns="91425" wrap="square" tIns="91425"/>
          <a:lstStyle>
            <a:lvl1pPr indent="-344170" lvl="0" marL="457200" marR="0" rtl="0" algn="l">
              <a:spcBef>
                <a:spcPts val="560"/>
              </a:spcBef>
              <a:spcAft>
                <a:spcPts val="0"/>
              </a:spcAft>
              <a:buClr>
                <a:srgbClr val="F9F9F9"/>
              </a:buClr>
              <a:buSzPts val="1820"/>
              <a:buFont typeface="Noto Sans Symbols"/>
              <a:buChar char="⬜"/>
              <a:defRPr b="0" i="0" sz="2800" u="none" cap="none" strike="noStrike">
                <a:solidFill>
                  <a:schemeClr val="lt1"/>
                </a:solidFill>
                <a:latin typeface="Book Antiqua"/>
                <a:ea typeface="Book Antiqua"/>
                <a:cs typeface="Book Antiqua"/>
                <a:sym typeface="Book Antiqua"/>
              </a:defRPr>
            </a:lvl1pPr>
            <a:lvl2pPr indent="-350519" lvl="1" marL="914400" marR="0" rtl="0" algn="l">
              <a:spcBef>
                <a:spcPts val="480"/>
              </a:spcBef>
              <a:spcAft>
                <a:spcPts val="0"/>
              </a:spcAft>
              <a:buClr>
                <a:schemeClr val="lt1"/>
              </a:buClr>
              <a:buSzPts val="1920"/>
              <a:buFont typeface="Noto Sans Symbols"/>
              <a:buChar char="◼"/>
              <a:defRPr b="0" i="0" sz="2400" u="none" cap="none" strike="noStrike">
                <a:solidFill>
                  <a:schemeClr val="lt1"/>
                </a:solidFill>
                <a:latin typeface="Book Antiqua"/>
                <a:ea typeface="Book Antiqua"/>
                <a:cs typeface="Book Antiqua"/>
                <a:sym typeface="Book Antiqua"/>
              </a:defRPr>
            </a:lvl2pPr>
            <a:lvl3pPr indent="-361314" lvl="2" marL="1371600" marR="0" rtl="0" algn="l">
              <a:spcBef>
                <a:spcPts val="440"/>
              </a:spcBef>
              <a:spcAft>
                <a:spcPts val="0"/>
              </a:spcAft>
              <a:buClr>
                <a:schemeClr val="lt1"/>
              </a:buClr>
              <a:buSzPts val="2090"/>
              <a:buFont typeface="Noto Sans Symbols"/>
              <a:buChar char="▫"/>
              <a:defRPr b="0" i="0" sz="2200" u="none" cap="none" strike="noStrike">
                <a:solidFill>
                  <a:schemeClr val="lt1"/>
                </a:solidFill>
                <a:latin typeface="Book Antiqua"/>
                <a:ea typeface="Book Antiqua"/>
                <a:cs typeface="Book Antiqua"/>
                <a:sym typeface="Book Antiqua"/>
              </a:defRPr>
            </a:lvl3pPr>
            <a:lvl4pPr indent="-355600" lvl="3" marL="1828800" marR="0" rtl="0" algn="l">
              <a:spcBef>
                <a:spcPts val="400"/>
              </a:spcBef>
              <a:spcAft>
                <a:spcPts val="0"/>
              </a:spcAft>
              <a:buClr>
                <a:schemeClr val="lt1"/>
              </a:buClr>
              <a:buSzPts val="2000"/>
              <a:buFont typeface="Noto Sans Symbols"/>
              <a:buChar char="•"/>
              <a:defRPr b="0" i="0" sz="2000" u="none" cap="none" strike="noStrike">
                <a:solidFill>
                  <a:schemeClr val="lt1"/>
                </a:solidFill>
                <a:latin typeface="Book Antiqua"/>
                <a:ea typeface="Book Antiqua"/>
                <a:cs typeface="Book Antiqua"/>
                <a:sym typeface="Book Antiqua"/>
              </a:defRPr>
            </a:lvl4pPr>
            <a:lvl5pPr indent="-355600" lvl="4" marL="2286000" marR="0" rtl="0" algn="l">
              <a:spcBef>
                <a:spcPts val="400"/>
              </a:spcBef>
              <a:spcAft>
                <a:spcPts val="0"/>
              </a:spcAft>
              <a:buClr>
                <a:schemeClr val="lt1"/>
              </a:buClr>
              <a:buSzPts val="2000"/>
              <a:buFont typeface="Noto Sans Symbols"/>
              <a:buChar char="◾"/>
              <a:defRPr b="0" i="0" sz="2000" u="none" cap="none" strike="noStrike">
                <a:solidFill>
                  <a:schemeClr val="lt1"/>
                </a:solidFill>
                <a:latin typeface="Book Antiqua"/>
                <a:ea typeface="Book Antiqua"/>
                <a:cs typeface="Book Antiqua"/>
                <a:sym typeface="Book Antiqua"/>
              </a:defRPr>
            </a:lvl5pPr>
            <a:lvl6pPr indent="-342900" lvl="5" marL="2743200" marR="0" rtl="0" algn="l">
              <a:spcBef>
                <a:spcPts val="360"/>
              </a:spcBef>
              <a:spcAft>
                <a:spcPts val="0"/>
              </a:spcAft>
              <a:buClr>
                <a:schemeClr val="lt1"/>
              </a:buClr>
              <a:buSzPts val="1800"/>
              <a:buFont typeface="Noto Sans Symbols"/>
              <a:buChar char="•"/>
              <a:defRPr b="0" i="0" sz="1800" u="none" cap="none" strike="noStrike">
                <a:solidFill>
                  <a:schemeClr val="lt1"/>
                </a:solidFill>
                <a:latin typeface="Book Antiqua"/>
                <a:ea typeface="Book Antiqua"/>
                <a:cs typeface="Book Antiqua"/>
                <a:sym typeface="Book Antiqua"/>
              </a:defRPr>
            </a:lvl6pPr>
            <a:lvl7pPr indent="-330200" lvl="6" marL="3200400" marR="0" rtl="0" algn="l">
              <a:spcBef>
                <a:spcPts val="320"/>
              </a:spcBef>
              <a:spcAft>
                <a:spcPts val="0"/>
              </a:spcAft>
              <a:buClr>
                <a:schemeClr val="lt1"/>
              </a:buClr>
              <a:buSzPts val="1600"/>
              <a:buFont typeface="Noto Sans Symbols"/>
              <a:buChar char="⚫"/>
              <a:defRPr b="0" i="0" sz="1600" u="none" cap="none" strike="noStrike">
                <a:solidFill>
                  <a:schemeClr val="lt1"/>
                </a:solidFill>
                <a:latin typeface="Book Antiqua"/>
                <a:ea typeface="Book Antiqua"/>
                <a:cs typeface="Book Antiqua"/>
                <a:sym typeface="Book Antiqua"/>
              </a:defRPr>
            </a:lvl7pPr>
            <a:lvl8pPr indent="-317500" lvl="7" marL="3657600" marR="0" rtl="0" algn="l">
              <a:spcBef>
                <a:spcPts val="280"/>
              </a:spcBef>
              <a:spcAft>
                <a:spcPts val="0"/>
              </a:spcAft>
              <a:buClr>
                <a:schemeClr val="lt1"/>
              </a:buClr>
              <a:buSzPts val="1400"/>
              <a:buFont typeface="Noto Sans Symbols"/>
              <a:buChar char="⚫"/>
              <a:defRPr b="0" i="0" sz="1400" u="none" cap="none" strike="noStrike">
                <a:solidFill>
                  <a:schemeClr val="lt1"/>
                </a:solidFill>
                <a:latin typeface="Book Antiqua"/>
                <a:ea typeface="Book Antiqua"/>
                <a:cs typeface="Book Antiqua"/>
                <a:sym typeface="Book Antiqua"/>
              </a:defRPr>
            </a:lvl8pPr>
            <a:lvl9pPr indent="-317500" lvl="8" marL="4114800" marR="0" rtl="0" algn="l">
              <a:spcBef>
                <a:spcPts val="280"/>
              </a:spcBef>
              <a:spcAft>
                <a:spcPts val="0"/>
              </a:spcAft>
              <a:buClr>
                <a:schemeClr val="lt1"/>
              </a:buClr>
              <a:buSzPts val="1400"/>
              <a:buFont typeface="Noto Sans Symbols"/>
              <a:buChar char="⚫"/>
              <a:defRPr b="0" i="0" sz="1400" u="none" cap="none" strike="noStrike">
                <a:solidFill>
                  <a:schemeClr val="lt1"/>
                </a:solidFill>
                <a:latin typeface="Book Antiqua"/>
                <a:ea typeface="Book Antiqua"/>
                <a:cs typeface="Book Antiqua"/>
                <a:sym typeface="Book Antiqua"/>
              </a:defRPr>
            </a:lvl9pPr>
          </a:lstStyle>
          <a:p/>
        </p:txBody>
      </p:sp>
      <p:sp>
        <p:nvSpPr>
          <p:cNvPr id="18" name="Google Shape;18;p2"/>
          <p:cNvSpPr txBox="1"/>
          <p:nvPr>
            <p:ph idx="10" type="dt"/>
          </p:nvPr>
        </p:nvSpPr>
        <p:spPr>
          <a:xfrm>
            <a:off x="457200" y="6416675"/>
            <a:ext cx="2133600" cy="365125"/>
          </a:xfrm>
          <a:prstGeom prst="rect">
            <a:avLst/>
          </a:prstGeom>
          <a:noFill/>
          <a:ln>
            <a:noFill/>
          </a:ln>
        </p:spPr>
        <p:txBody>
          <a:bodyPr anchorCtr="0" anchor="b" bIns="91425" lIns="91425" spcFirstLastPara="1" rIns="91425" wrap="square" tIns="91425"/>
          <a:lstStyle>
            <a:lvl1pPr lvl="0" marR="0" rtl="0" algn="l">
              <a:spcBef>
                <a:spcPts val="0"/>
              </a:spcBef>
              <a:spcAft>
                <a:spcPts val="0"/>
              </a:spcAft>
              <a:buSzPts val="1400"/>
              <a:buNone/>
              <a:defRPr b="1" i="0" sz="1200" u="none" cap="none" strike="noStrike">
                <a:solidFill>
                  <a:srgbClr val="BABABA"/>
                </a:solidFill>
                <a:latin typeface="Calibri"/>
                <a:ea typeface="Calibri"/>
                <a:cs typeface="Calibri"/>
                <a:sym typeface="Calibri"/>
              </a:defRPr>
            </a:lvl1pPr>
            <a:lvl2pPr lvl="1" marR="0" rtl="0" algn="ctr">
              <a:spcBef>
                <a:spcPts val="0"/>
              </a:spcBef>
              <a:spcAft>
                <a:spcPts val="0"/>
              </a:spcAft>
              <a:buSzPts val="1400"/>
              <a:buNone/>
              <a:defRPr b="1" i="0" sz="2200" u="none" cap="none" strike="noStrike">
                <a:solidFill>
                  <a:schemeClr val="lt1"/>
                </a:solidFill>
                <a:latin typeface="Calibri"/>
                <a:ea typeface="Calibri"/>
                <a:cs typeface="Calibri"/>
                <a:sym typeface="Calibri"/>
              </a:defRPr>
            </a:lvl2pPr>
            <a:lvl3pPr lvl="2" marR="0" rtl="0" algn="ctr">
              <a:spcBef>
                <a:spcPts val="0"/>
              </a:spcBef>
              <a:spcAft>
                <a:spcPts val="0"/>
              </a:spcAft>
              <a:buSzPts val="1400"/>
              <a:buNone/>
              <a:defRPr b="1" i="0" sz="2200" u="none" cap="none" strike="noStrike">
                <a:solidFill>
                  <a:schemeClr val="lt1"/>
                </a:solidFill>
                <a:latin typeface="Calibri"/>
                <a:ea typeface="Calibri"/>
                <a:cs typeface="Calibri"/>
                <a:sym typeface="Calibri"/>
              </a:defRPr>
            </a:lvl3pPr>
            <a:lvl4pPr lvl="3" marR="0" rtl="0" algn="ctr">
              <a:spcBef>
                <a:spcPts val="0"/>
              </a:spcBef>
              <a:spcAft>
                <a:spcPts val="0"/>
              </a:spcAft>
              <a:buSzPts val="1400"/>
              <a:buNone/>
              <a:defRPr b="1" i="0" sz="2200" u="none" cap="none" strike="noStrike">
                <a:solidFill>
                  <a:schemeClr val="lt1"/>
                </a:solidFill>
                <a:latin typeface="Calibri"/>
                <a:ea typeface="Calibri"/>
                <a:cs typeface="Calibri"/>
                <a:sym typeface="Calibri"/>
              </a:defRPr>
            </a:lvl4pPr>
            <a:lvl5pPr lvl="4" marR="0" rtl="0" algn="ctr">
              <a:spcBef>
                <a:spcPts val="0"/>
              </a:spcBef>
              <a:spcAft>
                <a:spcPts val="0"/>
              </a:spcAft>
              <a:buSzPts val="1400"/>
              <a:buNone/>
              <a:defRPr b="1" i="0" sz="22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1" i="0" sz="22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1" i="0" sz="22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1" i="0" sz="22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1" i="0" sz="2200" u="none" cap="none" strike="noStrike">
                <a:solidFill>
                  <a:schemeClr val="lt1"/>
                </a:solidFill>
                <a:latin typeface="Calibri"/>
                <a:ea typeface="Calibri"/>
                <a:cs typeface="Calibri"/>
                <a:sym typeface="Calibri"/>
              </a:defRPr>
            </a:lvl9pPr>
          </a:lstStyle>
          <a:p/>
        </p:txBody>
      </p:sp>
      <p:sp>
        <p:nvSpPr>
          <p:cNvPr id="19" name="Google Shape;19;p2"/>
          <p:cNvSpPr txBox="1"/>
          <p:nvPr>
            <p:ph idx="11" type="ftr"/>
          </p:nvPr>
        </p:nvSpPr>
        <p:spPr>
          <a:xfrm>
            <a:off x="3124200" y="6416675"/>
            <a:ext cx="2895600" cy="365125"/>
          </a:xfrm>
          <a:prstGeom prst="rect">
            <a:avLst/>
          </a:prstGeom>
          <a:noFill/>
          <a:ln>
            <a:noFill/>
          </a:ln>
        </p:spPr>
        <p:txBody>
          <a:bodyPr anchorCtr="0" anchor="b" bIns="91425" lIns="91425" spcFirstLastPara="1" rIns="91425" wrap="square" tIns="91425"/>
          <a:lstStyle>
            <a:lvl1pPr lvl="0" marR="0" rtl="0" algn="ctr">
              <a:spcBef>
                <a:spcPts val="0"/>
              </a:spcBef>
              <a:spcAft>
                <a:spcPts val="0"/>
              </a:spcAft>
              <a:buSzPts val="1400"/>
              <a:buNone/>
              <a:defRPr b="1" i="0" sz="1200" u="none" cap="none" strike="noStrike">
                <a:solidFill>
                  <a:srgbClr val="BABABA"/>
                </a:solidFill>
                <a:latin typeface="Calibri"/>
                <a:ea typeface="Calibri"/>
                <a:cs typeface="Calibri"/>
                <a:sym typeface="Calibri"/>
              </a:defRPr>
            </a:lvl1pPr>
            <a:lvl2pPr lvl="1" marR="0" rtl="0" algn="ctr">
              <a:spcBef>
                <a:spcPts val="0"/>
              </a:spcBef>
              <a:spcAft>
                <a:spcPts val="0"/>
              </a:spcAft>
              <a:buSzPts val="1400"/>
              <a:buNone/>
              <a:defRPr b="1" i="0" sz="2200" u="none" cap="none" strike="noStrike">
                <a:solidFill>
                  <a:schemeClr val="lt1"/>
                </a:solidFill>
                <a:latin typeface="Calibri"/>
                <a:ea typeface="Calibri"/>
                <a:cs typeface="Calibri"/>
                <a:sym typeface="Calibri"/>
              </a:defRPr>
            </a:lvl2pPr>
            <a:lvl3pPr lvl="2" marR="0" rtl="0" algn="ctr">
              <a:spcBef>
                <a:spcPts val="0"/>
              </a:spcBef>
              <a:spcAft>
                <a:spcPts val="0"/>
              </a:spcAft>
              <a:buSzPts val="1400"/>
              <a:buNone/>
              <a:defRPr b="1" i="0" sz="2200" u="none" cap="none" strike="noStrike">
                <a:solidFill>
                  <a:schemeClr val="lt1"/>
                </a:solidFill>
                <a:latin typeface="Calibri"/>
                <a:ea typeface="Calibri"/>
                <a:cs typeface="Calibri"/>
                <a:sym typeface="Calibri"/>
              </a:defRPr>
            </a:lvl3pPr>
            <a:lvl4pPr lvl="3" marR="0" rtl="0" algn="ctr">
              <a:spcBef>
                <a:spcPts val="0"/>
              </a:spcBef>
              <a:spcAft>
                <a:spcPts val="0"/>
              </a:spcAft>
              <a:buSzPts val="1400"/>
              <a:buNone/>
              <a:defRPr b="1" i="0" sz="2200" u="none" cap="none" strike="noStrike">
                <a:solidFill>
                  <a:schemeClr val="lt1"/>
                </a:solidFill>
                <a:latin typeface="Calibri"/>
                <a:ea typeface="Calibri"/>
                <a:cs typeface="Calibri"/>
                <a:sym typeface="Calibri"/>
              </a:defRPr>
            </a:lvl4pPr>
            <a:lvl5pPr lvl="4" marR="0" rtl="0" algn="ctr">
              <a:spcBef>
                <a:spcPts val="0"/>
              </a:spcBef>
              <a:spcAft>
                <a:spcPts val="0"/>
              </a:spcAft>
              <a:buSzPts val="1400"/>
              <a:buNone/>
              <a:defRPr b="1" i="0" sz="22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1" i="0" sz="22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1" i="0" sz="22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1" i="0" sz="22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1" i="0" sz="2200" u="none" cap="none" strike="noStrike">
                <a:solidFill>
                  <a:schemeClr val="lt1"/>
                </a:solidFill>
                <a:latin typeface="Calibri"/>
                <a:ea typeface="Calibri"/>
                <a:cs typeface="Calibri"/>
                <a:sym typeface="Calibri"/>
              </a:defRPr>
            </a:lvl9pPr>
          </a:lstStyle>
          <a:p/>
        </p:txBody>
      </p:sp>
      <p:sp>
        <p:nvSpPr>
          <p:cNvPr id="20" name="Google Shape;20;p2"/>
          <p:cNvSpPr txBox="1"/>
          <p:nvPr>
            <p:ph idx="12" type="sldNum"/>
          </p:nvPr>
        </p:nvSpPr>
        <p:spPr>
          <a:xfrm>
            <a:off x="7924800" y="6416675"/>
            <a:ext cx="762000" cy="365125"/>
          </a:xfrm>
          <a:prstGeom prst="rect">
            <a:avLst/>
          </a:prstGeom>
          <a:noFill/>
          <a:ln>
            <a:noFill/>
          </a:ln>
        </p:spPr>
        <p:txBody>
          <a:bodyPr anchorCtr="0" anchor="b" bIns="45700" lIns="0" spcFirstLastPara="1" rIns="0" wrap="square" tIns="45700">
            <a:noAutofit/>
          </a:bodyPr>
          <a:lstStyle>
            <a:lvl1pPr indent="0" lvl="0" marL="0" marR="0" rtl="0" algn="r">
              <a:spcBef>
                <a:spcPts val="0"/>
              </a:spcBef>
              <a:spcAft>
                <a:spcPts val="0"/>
              </a:spcAft>
              <a:buNone/>
              <a:defRPr b="1" i="0" sz="1200" u="none" cap="none" strike="noStrike">
                <a:solidFill>
                  <a:srgbClr val="BABABA"/>
                </a:solidFill>
                <a:latin typeface="Calibri"/>
                <a:ea typeface="Calibri"/>
                <a:cs typeface="Calibri"/>
                <a:sym typeface="Calibri"/>
              </a:defRPr>
            </a:lvl1pPr>
            <a:lvl2pPr indent="0" lvl="1" marL="0" marR="0" rtl="0" algn="r">
              <a:spcBef>
                <a:spcPts val="0"/>
              </a:spcBef>
              <a:spcAft>
                <a:spcPts val="0"/>
              </a:spcAft>
              <a:buNone/>
              <a:defRPr b="1" i="0" sz="1200" u="none" cap="none" strike="noStrike">
                <a:solidFill>
                  <a:srgbClr val="BABABA"/>
                </a:solidFill>
                <a:latin typeface="Calibri"/>
                <a:ea typeface="Calibri"/>
                <a:cs typeface="Calibri"/>
                <a:sym typeface="Calibri"/>
              </a:defRPr>
            </a:lvl2pPr>
            <a:lvl3pPr indent="0" lvl="2" marL="0" marR="0" rtl="0" algn="r">
              <a:spcBef>
                <a:spcPts val="0"/>
              </a:spcBef>
              <a:spcAft>
                <a:spcPts val="0"/>
              </a:spcAft>
              <a:buNone/>
              <a:defRPr b="1" i="0" sz="1200" u="none" cap="none" strike="noStrike">
                <a:solidFill>
                  <a:srgbClr val="BABABA"/>
                </a:solidFill>
                <a:latin typeface="Calibri"/>
                <a:ea typeface="Calibri"/>
                <a:cs typeface="Calibri"/>
                <a:sym typeface="Calibri"/>
              </a:defRPr>
            </a:lvl3pPr>
            <a:lvl4pPr indent="0" lvl="3" marL="0" marR="0" rtl="0" algn="r">
              <a:spcBef>
                <a:spcPts val="0"/>
              </a:spcBef>
              <a:spcAft>
                <a:spcPts val="0"/>
              </a:spcAft>
              <a:buNone/>
              <a:defRPr b="1" i="0" sz="1200" u="none" cap="none" strike="noStrike">
                <a:solidFill>
                  <a:srgbClr val="BABABA"/>
                </a:solidFill>
                <a:latin typeface="Calibri"/>
                <a:ea typeface="Calibri"/>
                <a:cs typeface="Calibri"/>
                <a:sym typeface="Calibri"/>
              </a:defRPr>
            </a:lvl4pPr>
            <a:lvl5pPr indent="0" lvl="4" marL="0" marR="0" rtl="0" algn="r">
              <a:spcBef>
                <a:spcPts val="0"/>
              </a:spcBef>
              <a:spcAft>
                <a:spcPts val="0"/>
              </a:spcAft>
              <a:buNone/>
              <a:defRPr b="1" i="0" sz="1200" u="none" cap="none" strike="noStrike">
                <a:solidFill>
                  <a:srgbClr val="BABABA"/>
                </a:solidFill>
                <a:latin typeface="Calibri"/>
                <a:ea typeface="Calibri"/>
                <a:cs typeface="Calibri"/>
                <a:sym typeface="Calibri"/>
              </a:defRPr>
            </a:lvl5pPr>
            <a:lvl6pPr indent="0" lvl="5" marL="0" marR="0" rtl="0" algn="r">
              <a:spcBef>
                <a:spcPts val="0"/>
              </a:spcBef>
              <a:spcAft>
                <a:spcPts val="0"/>
              </a:spcAft>
              <a:buNone/>
              <a:defRPr b="1" i="0" sz="1200" u="none" cap="none" strike="noStrike">
                <a:solidFill>
                  <a:srgbClr val="BABABA"/>
                </a:solidFill>
                <a:latin typeface="Calibri"/>
                <a:ea typeface="Calibri"/>
                <a:cs typeface="Calibri"/>
                <a:sym typeface="Calibri"/>
              </a:defRPr>
            </a:lvl6pPr>
            <a:lvl7pPr indent="0" lvl="6" marL="0" marR="0" rtl="0" algn="r">
              <a:spcBef>
                <a:spcPts val="0"/>
              </a:spcBef>
              <a:spcAft>
                <a:spcPts val="0"/>
              </a:spcAft>
              <a:buNone/>
              <a:defRPr b="1" i="0" sz="1200" u="none" cap="none" strike="noStrike">
                <a:solidFill>
                  <a:srgbClr val="BABABA"/>
                </a:solidFill>
                <a:latin typeface="Calibri"/>
                <a:ea typeface="Calibri"/>
                <a:cs typeface="Calibri"/>
                <a:sym typeface="Calibri"/>
              </a:defRPr>
            </a:lvl7pPr>
            <a:lvl8pPr indent="0" lvl="7" marL="0" marR="0" rtl="0" algn="r">
              <a:spcBef>
                <a:spcPts val="0"/>
              </a:spcBef>
              <a:spcAft>
                <a:spcPts val="0"/>
              </a:spcAft>
              <a:buNone/>
              <a:defRPr b="1" i="0" sz="1200" u="none" cap="none" strike="noStrike">
                <a:solidFill>
                  <a:srgbClr val="BABABA"/>
                </a:solidFill>
                <a:latin typeface="Calibri"/>
                <a:ea typeface="Calibri"/>
                <a:cs typeface="Calibri"/>
                <a:sym typeface="Calibri"/>
              </a:defRPr>
            </a:lvl8pPr>
            <a:lvl9pPr indent="0" lvl="8" marL="0" marR="0" rtl="0" algn="r">
              <a:spcBef>
                <a:spcPts val="0"/>
              </a:spcBef>
              <a:spcAft>
                <a:spcPts val="0"/>
              </a:spcAft>
              <a:buNone/>
              <a:defRPr b="1" i="0" sz="1200" u="none" cap="none" strike="noStrike">
                <a:solidFill>
                  <a:srgbClr val="BABAB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rgbClr val="EAD594"/>
              </a:buClr>
              <a:buSzPts val="4100"/>
              <a:buFont typeface="Lucida Sans"/>
              <a:buNone/>
              <a:defRPr b="1" i="0" sz="4100" u="none" cap="none" strike="noStrike">
                <a:solidFill>
                  <a:srgbClr val="EAD594"/>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4" name="Google Shape;74;p11"/>
          <p:cNvSpPr txBox="1"/>
          <p:nvPr>
            <p:ph idx="1" type="body"/>
          </p:nvPr>
        </p:nvSpPr>
        <p:spPr>
          <a:xfrm rot="5400000">
            <a:off x="2217420" y="-160020"/>
            <a:ext cx="4709160" cy="8229600"/>
          </a:xfrm>
          <a:prstGeom prst="rect">
            <a:avLst/>
          </a:prstGeom>
          <a:noFill/>
          <a:ln>
            <a:noFill/>
          </a:ln>
        </p:spPr>
        <p:txBody>
          <a:bodyPr anchorCtr="0" anchor="t" bIns="91425" lIns="91425" spcFirstLastPara="1" rIns="91425" wrap="square" tIns="91425"/>
          <a:lstStyle>
            <a:lvl1pPr indent="-344170" lvl="0" marL="457200" marR="0" rtl="0" algn="l">
              <a:spcBef>
                <a:spcPts val="560"/>
              </a:spcBef>
              <a:spcAft>
                <a:spcPts val="0"/>
              </a:spcAft>
              <a:buClr>
                <a:srgbClr val="F9F9F9"/>
              </a:buClr>
              <a:buSzPts val="1820"/>
              <a:buFont typeface="Noto Sans Symbols"/>
              <a:buChar char="⬜"/>
              <a:defRPr b="0" i="0" sz="2800" u="none" cap="none" strike="noStrike">
                <a:solidFill>
                  <a:schemeClr val="lt1"/>
                </a:solidFill>
                <a:latin typeface="Book Antiqua"/>
                <a:ea typeface="Book Antiqua"/>
                <a:cs typeface="Book Antiqua"/>
                <a:sym typeface="Book Antiqua"/>
              </a:defRPr>
            </a:lvl1pPr>
            <a:lvl2pPr indent="-350519" lvl="1" marL="914400" marR="0" rtl="0" algn="l">
              <a:spcBef>
                <a:spcPts val="480"/>
              </a:spcBef>
              <a:spcAft>
                <a:spcPts val="0"/>
              </a:spcAft>
              <a:buClr>
                <a:schemeClr val="lt1"/>
              </a:buClr>
              <a:buSzPts val="1920"/>
              <a:buFont typeface="Noto Sans Symbols"/>
              <a:buChar char="◼"/>
              <a:defRPr b="0" i="0" sz="2400" u="none" cap="none" strike="noStrike">
                <a:solidFill>
                  <a:schemeClr val="lt1"/>
                </a:solidFill>
                <a:latin typeface="Book Antiqua"/>
                <a:ea typeface="Book Antiqua"/>
                <a:cs typeface="Book Antiqua"/>
                <a:sym typeface="Book Antiqua"/>
              </a:defRPr>
            </a:lvl2pPr>
            <a:lvl3pPr indent="-361314" lvl="2" marL="1371600" marR="0" rtl="0" algn="l">
              <a:spcBef>
                <a:spcPts val="440"/>
              </a:spcBef>
              <a:spcAft>
                <a:spcPts val="0"/>
              </a:spcAft>
              <a:buClr>
                <a:schemeClr val="lt1"/>
              </a:buClr>
              <a:buSzPts val="2090"/>
              <a:buFont typeface="Noto Sans Symbols"/>
              <a:buChar char="▫"/>
              <a:defRPr b="0" i="0" sz="2200" u="none" cap="none" strike="noStrike">
                <a:solidFill>
                  <a:schemeClr val="lt1"/>
                </a:solidFill>
                <a:latin typeface="Book Antiqua"/>
                <a:ea typeface="Book Antiqua"/>
                <a:cs typeface="Book Antiqua"/>
                <a:sym typeface="Book Antiqua"/>
              </a:defRPr>
            </a:lvl3pPr>
            <a:lvl4pPr indent="-355600" lvl="3" marL="1828800" marR="0" rtl="0" algn="l">
              <a:spcBef>
                <a:spcPts val="400"/>
              </a:spcBef>
              <a:spcAft>
                <a:spcPts val="0"/>
              </a:spcAft>
              <a:buClr>
                <a:schemeClr val="lt1"/>
              </a:buClr>
              <a:buSzPts val="2000"/>
              <a:buFont typeface="Noto Sans Symbols"/>
              <a:buChar char="•"/>
              <a:defRPr b="0" i="0" sz="2000" u="none" cap="none" strike="noStrike">
                <a:solidFill>
                  <a:schemeClr val="lt1"/>
                </a:solidFill>
                <a:latin typeface="Book Antiqua"/>
                <a:ea typeface="Book Antiqua"/>
                <a:cs typeface="Book Antiqua"/>
                <a:sym typeface="Book Antiqua"/>
              </a:defRPr>
            </a:lvl4pPr>
            <a:lvl5pPr indent="-355600" lvl="4" marL="2286000" marR="0" rtl="0" algn="l">
              <a:spcBef>
                <a:spcPts val="400"/>
              </a:spcBef>
              <a:spcAft>
                <a:spcPts val="0"/>
              </a:spcAft>
              <a:buClr>
                <a:schemeClr val="lt1"/>
              </a:buClr>
              <a:buSzPts val="2000"/>
              <a:buFont typeface="Noto Sans Symbols"/>
              <a:buChar char="◾"/>
              <a:defRPr b="0" i="0" sz="2000" u="none" cap="none" strike="noStrike">
                <a:solidFill>
                  <a:schemeClr val="lt1"/>
                </a:solidFill>
                <a:latin typeface="Book Antiqua"/>
                <a:ea typeface="Book Antiqua"/>
                <a:cs typeface="Book Antiqua"/>
                <a:sym typeface="Book Antiqua"/>
              </a:defRPr>
            </a:lvl5pPr>
            <a:lvl6pPr indent="-342900" lvl="5" marL="2743200" marR="0" rtl="0" algn="l">
              <a:spcBef>
                <a:spcPts val="360"/>
              </a:spcBef>
              <a:spcAft>
                <a:spcPts val="0"/>
              </a:spcAft>
              <a:buClr>
                <a:schemeClr val="lt1"/>
              </a:buClr>
              <a:buSzPts val="1800"/>
              <a:buFont typeface="Noto Sans Symbols"/>
              <a:buChar char="•"/>
              <a:defRPr b="0" i="0" sz="1800" u="none" cap="none" strike="noStrike">
                <a:solidFill>
                  <a:schemeClr val="lt1"/>
                </a:solidFill>
                <a:latin typeface="Book Antiqua"/>
                <a:ea typeface="Book Antiqua"/>
                <a:cs typeface="Book Antiqua"/>
                <a:sym typeface="Book Antiqua"/>
              </a:defRPr>
            </a:lvl6pPr>
            <a:lvl7pPr indent="-330200" lvl="6" marL="3200400" marR="0" rtl="0" algn="l">
              <a:spcBef>
                <a:spcPts val="320"/>
              </a:spcBef>
              <a:spcAft>
                <a:spcPts val="0"/>
              </a:spcAft>
              <a:buClr>
                <a:schemeClr val="lt1"/>
              </a:buClr>
              <a:buSzPts val="1600"/>
              <a:buFont typeface="Noto Sans Symbols"/>
              <a:buChar char="⚫"/>
              <a:defRPr b="0" i="0" sz="1600" u="none" cap="none" strike="noStrike">
                <a:solidFill>
                  <a:schemeClr val="lt1"/>
                </a:solidFill>
                <a:latin typeface="Book Antiqua"/>
                <a:ea typeface="Book Antiqua"/>
                <a:cs typeface="Book Antiqua"/>
                <a:sym typeface="Book Antiqua"/>
              </a:defRPr>
            </a:lvl7pPr>
            <a:lvl8pPr indent="-317500" lvl="7" marL="3657600" marR="0" rtl="0" algn="l">
              <a:spcBef>
                <a:spcPts val="280"/>
              </a:spcBef>
              <a:spcAft>
                <a:spcPts val="0"/>
              </a:spcAft>
              <a:buClr>
                <a:schemeClr val="lt1"/>
              </a:buClr>
              <a:buSzPts val="1400"/>
              <a:buFont typeface="Noto Sans Symbols"/>
              <a:buChar char="⚫"/>
              <a:defRPr b="0" i="0" sz="1400" u="none" cap="none" strike="noStrike">
                <a:solidFill>
                  <a:schemeClr val="lt1"/>
                </a:solidFill>
                <a:latin typeface="Book Antiqua"/>
                <a:ea typeface="Book Antiqua"/>
                <a:cs typeface="Book Antiqua"/>
                <a:sym typeface="Book Antiqua"/>
              </a:defRPr>
            </a:lvl8pPr>
            <a:lvl9pPr indent="-317500" lvl="8" marL="4114800" marR="0" rtl="0" algn="l">
              <a:spcBef>
                <a:spcPts val="280"/>
              </a:spcBef>
              <a:spcAft>
                <a:spcPts val="0"/>
              </a:spcAft>
              <a:buClr>
                <a:schemeClr val="lt1"/>
              </a:buClr>
              <a:buSzPts val="1400"/>
              <a:buFont typeface="Noto Sans Symbols"/>
              <a:buChar char="⚫"/>
              <a:defRPr b="0" i="0" sz="1400" u="none" cap="none" strike="noStrike">
                <a:solidFill>
                  <a:schemeClr val="lt1"/>
                </a:solidFill>
                <a:latin typeface="Book Antiqua"/>
                <a:ea typeface="Book Antiqua"/>
                <a:cs typeface="Book Antiqua"/>
                <a:sym typeface="Book Antiqua"/>
              </a:defRPr>
            </a:lvl9pPr>
          </a:lstStyle>
          <a:p/>
        </p:txBody>
      </p:sp>
      <p:sp>
        <p:nvSpPr>
          <p:cNvPr id="75" name="Google Shape;75;p11"/>
          <p:cNvSpPr txBox="1"/>
          <p:nvPr>
            <p:ph idx="10" type="dt"/>
          </p:nvPr>
        </p:nvSpPr>
        <p:spPr>
          <a:xfrm>
            <a:off x="457200" y="6416675"/>
            <a:ext cx="2133600" cy="365125"/>
          </a:xfrm>
          <a:prstGeom prst="rect">
            <a:avLst/>
          </a:prstGeom>
          <a:noFill/>
          <a:ln>
            <a:noFill/>
          </a:ln>
        </p:spPr>
        <p:txBody>
          <a:bodyPr anchorCtr="0" anchor="b" bIns="91425" lIns="91425" spcFirstLastPara="1" rIns="91425" wrap="square" tIns="91425"/>
          <a:lstStyle>
            <a:lvl1pPr lvl="0" marR="0" rtl="0" algn="l">
              <a:spcBef>
                <a:spcPts val="0"/>
              </a:spcBef>
              <a:spcAft>
                <a:spcPts val="0"/>
              </a:spcAft>
              <a:buSzPts val="1400"/>
              <a:buNone/>
              <a:defRPr b="1" sz="1200">
                <a:solidFill>
                  <a:srgbClr val="BABABA"/>
                </a:solidFill>
                <a:latin typeface="Calibri"/>
                <a:ea typeface="Calibri"/>
                <a:cs typeface="Calibri"/>
                <a:sym typeface="Calibri"/>
              </a:defRPr>
            </a:lvl1pPr>
            <a:lvl2pPr lvl="1" marR="0" rtl="0" algn="ctr">
              <a:spcBef>
                <a:spcPts val="0"/>
              </a:spcBef>
              <a:spcAft>
                <a:spcPts val="0"/>
              </a:spcAft>
              <a:buSzPts val="1400"/>
              <a:buNone/>
              <a:defRPr b="1" i="0" sz="2200" u="none" cap="none" strike="noStrike">
                <a:solidFill>
                  <a:schemeClr val="lt1"/>
                </a:solidFill>
                <a:latin typeface="Calibri"/>
                <a:ea typeface="Calibri"/>
                <a:cs typeface="Calibri"/>
                <a:sym typeface="Calibri"/>
              </a:defRPr>
            </a:lvl2pPr>
            <a:lvl3pPr lvl="2" marR="0" rtl="0" algn="ctr">
              <a:spcBef>
                <a:spcPts val="0"/>
              </a:spcBef>
              <a:spcAft>
                <a:spcPts val="0"/>
              </a:spcAft>
              <a:buSzPts val="1400"/>
              <a:buNone/>
              <a:defRPr b="1" i="0" sz="2200" u="none" cap="none" strike="noStrike">
                <a:solidFill>
                  <a:schemeClr val="lt1"/>
                </a:solidFill>
                <a:latin typeface="Calibri"/>
                <a:ea typeface="Calibri"/>
                <a:cs typeface="Calibri"/>
                <a:sym typeface="Calibri"/>
              </a:defRPr>
            </a:lvl3pPr>
            <a:lvl4pPr lvl="3" marR="0" rtl="0" algn="ctr">
              <a:spcBef>
                <a:spcPts val="0"/>
              </a:spcBef>
              <a:spcAft>
                <a:spcPts val="0"/>
              </a:spcAft>
              <a:buSzPts val="1400"/>
              <a:buNone/>
              <a:defRPr b="1" i="0" sz="2200" u="none" cap="none" strike="noStrike">
                <a:solidFill>
                  <a:schemeClr val="lt1"/>
                </a:solidFill>
                <a:latin typeface="Calibri"/>
                <a:ea typeface="Calibri"/>
                <a:cs typeface="Calibri"/>
                <a:sym typeface="Calibri"/>
              </a:defRPr>
            </a:lvl4pPr>
            <a:lvl5pPr lvl="4" marR="0" rtl="0" algn="ctr">
              <a:spcBef>
                <a:spcPts val="0"/>
              </a:spcBef>
              <a:spcAft>
                <a:spcPts val="0"/>
              </a:spcAft>
              <a:buSzPts val="1400"/>
              <a:buNone/>
              <a:defRPr b="1" i="0" sz="22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1" i="0" sz="22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1" i="0" sz="22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1" i="0" sz="22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1" i="0" sz="2200" u="none" cap="none" strike="noStrike">
                <a:solidFill>
                  <a:schemeClr val="lt1"/>
                </a:solidFill>
                <a:latin typeface="Calibri"/>
                <a:ea typeface="Calibri"/>
                <a:cs typeface="Calibri"/>
                <a:sym typeface="Calibri"/>
              </a:defRPr>
            </a:lvl9pPr>
          </a:lstStyle>
          <a:p/>
        </p:txBody>
      </p:sp>
      <p:sp>
        <p:nvSpPr>
          <p:cNvPr id="76" name="Google Shape;76;p11"/>
          <p:cNvSpPr txBox="1"/>
          <p:nvPr>
            <p:ph idx="11" type="ftr"/>
          </p:nvPr>
        </p:nvSpPr>
        <p:spPr>
          <a:xfrm>
            <a:off x="3124200" y="6416675"/>
            <a:ext cx="2895600" cy="365125"/>
          </a:xfrm>
          <a:prstGeom prst="rect">
            <a:avLst/>
          </a:prstGeom>
          <a:noFill/>
          <a:ln>
            <a:noFill/>
          </a:ln>
        </p:spPr>
        <p:txBody>
          <a:bodyPr anchorCtr="0" anchor="b" bIns="91425" lIns="91425" spcFirstLastPara="1" rIns="91425" wrap="square" tIns="91425"/>
          <a:lstStyle>
            <a:lvl1pPr lvl="0" marR="0" rtl="0" algn="ctr">
              <a:spcBef>
                <a:spcPts val="0"/>
              </a:spcBef>
              <a:spcAft>
                <a:spcPts val="0"/>
              </a:spcAft>
              <a:buSzPts val="1400"/>
              <a:buNone/>
              <a:defRPr b="1" sz="1200">
                <a:solidFill>
                  <a:srgbClr val="BABABA"/>
                </a:solidFill>
                <a:latin typeface="Calibri"/>
                <a:ea typeface="Calibri"/>
                <a:cs typeface="Calibri"/>
                <a:sym typeface="Calibri"/>
              </a:defRPr>
            </a:lvl1pPr>
            <a:lvl2pPr lvl="1" marR="0" rtl="0" algn="ctr">
              <a:spcBef>
                <a:spcPts val="0"/>
              </a:spcBef>
              <a:spcAft>
                <a:spcPts val="0"/>
              </a:spcAft>
              <a:buSzPts val="1400"/>
              <a:buNone/>
              <a:defRPr b="1" i="0" sz="2200" u="none" cap="none" strike="noStrike">
                <a:solidFill>
                  <a:schemeClr val="lt1"/>
                </a:solidFill>
                <a:latin typeface="Calibri"/>
                <a:ea typeface="Calibri"/>
                <a:cs typeface="Calibri"/>
                <a:sym typeface="Calibri"/>
              </a:defRPr>
            </a:lvl2pPr>
            <a:lvl3pPr lvl="2" marR="0" rtl="0" algn="ctr">
              <a:spcBef>
                <a:spcPts val="0"/>
              </a:spcBef>
              <a:spcAft>
                <a:spcPts val="0"/>
              </a:spcAft>
              <a:buSzPts val="1400"/>
              <a:buNone/>
              <a:defRPr b="1" i="0" sz="2200" u="none" cap="none" strike="noStrike">
                <a:solidFill>
                  <a:schemeClr val="lt1"/>
                </a:solidFill>
                <a:latin typeface="Calibri"/>
                <a:ea typeface="Calibri"/>
                <a:cs typeface="Calibri"/>
                <a:sym typeface="Calibri"/>
              </a:defRPr>
            </a:lvl3pPr>
            <a:lvl4pPr lvl="3" marR="0" rtl="0" algn="ctr">
              <a:spcBef>
                <a:spcPts val="0"/>
              </a:spcBef>
              <a:spcAft>
                <a:spcPts val="0"/>
              </a:spcAft>
              <a:buSzPts val="1400"/>
              <a:buNone/>
              <a:defRPr b="1" i="0" sz="2200" u="none" cap="none" strike="noStrike">
                <a:solidFill>
                  <a:schemeClr val="lt1"/>
                </a:solidFill>
                <a:latin typeface="Calibri"/>
                <a:ea typeface="Calibri"/>
                <a:cs typeface="Calibri"/>
                <a:sym typeface="Calibri"/>
              </a:defRPr>
            </a:lvl4pPr>
            <a:lvl5pPr lvl="4" marR="0" rtl="0" algn="ctr">
              <a:spcBef>
                <a:spcPts val="0"/>
              </a:spcBef>
              <a:spcAft>
                <a:spcPts val="0"/>
              </a:spcAft>
              <a:buSzPts val="1400"/>
              <a:buNone/>
              <a:defRPr b="1" i="0" sz="22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1" i="0" sz="22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1" i="0" sz="22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1" i="0" sz="22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1" i="0" sz="2200" u="none" cap="none" strike="noStrike">
                <a:solidFill>
                  <a:schemeClr val="lt1"/>
                </a:solidFill>
                <a:latin typeface="Calibri"/>
                <a:ea typeface="Calibri"/>
                <a:cs typeface="Calibri"/>
                <a:sym typeface="Calibri"/>
              </a:defRPr>
            </a:lvl9pPr>
          </a:lstStyle>
          <a:p/>
        </p:txBody>
      </p:sp>
      <p:sp>
        <p:nvSpPr>
          <p:cNvPr id="77" name="Google Shape;77;p11"/>
          <p:cNvSpPr txBox="1"/>
          <p:nvPr>
            <p:ph idx="12" type="sldNum"/>
          </p:nvPr>
        </p:nvSpPr>
        <p:spPr>
          <a:xfrm>
            <a:off x="7924800" y="6416675"/>
            <a:ext cx="762000" cy="365125"/>
          </a:xfrm>
          <a:prstGeom prst="rect">
            <a:avLst/>
          </a:prstGeom>
          <a:noFill/>
          <a:ln>
            <a:noFill/>
          </a:ln>
        </p:spPr>
        <p:txBody>
          <a:bodyPr anchorCtr="0" anchor="b" bIns="45700" lIns="0" spcFirstLastPara="1" rIns="0" wrap="square" tIns="45700">
            <a:noAutofit/>
          </a:bodyPr>
          <a:lstStyle>
            <a:lvl1pPr indent="0" lvl="0" marL="0" marR="0" rtl="0" algn="r">
              <a:spcBef>
                <a:spcPts val="0"/>
              </a:spcBef>
              <a:spcAft>
                <a:spcPts val="0"/>
              </a:spcAft>
              <a:buNone/>
              <a:defRPr b="1" sz="1200">
                <a:solidFill>
                  <a:srgbClr val="BABABA"/>
                </a:solidFill>
                <a:latin typeface="Calibri"/>
                <a:ea typeface="Calibri"/>
                <a:cs typeface="Calibri"/>
                <a:sym typeface="Calibri"/>
              </a:defRPr>
            </a:lvl1pPr>
            <a:lvl2pPr indent="0" lvl="1" marL="0" marR="0" rtl="0" algn="r">
              <a:spcBef>
                <a:spcPts val="0"/>
              </a:spcBef>
              <a:spcAft>
                <a:spcPts val="0"/>
              </a:spcAft>
              <a:buNone/>
              <a:defRPr b="1" sz="1200">
                <a:solidFill>
                  <a:srgbClr val="BABABA"/>
                </a:solidFill>
                <a:latin typeface="Calibri"/>
                <a:ea typeface="Calibri"/>
                <a:cs typeface="Calibri"/>
                <a:sym typeface="Calibri"/>
              </a:defRPr>
            </a:lvl2pPr>
            <a:lvl3pPr indent="0" lvl="2" marL="0" marR="0" rtl="0" algn="r">
              <a:spcBef>
                <a:spcPts val="0"/>
              </a:spcBef>
              <a:spcAft>
                <a:spcPts val="0"/>
              </a:spcAft>
              <a:buNone/>
              <a:defRPr b="1" sz="1200">
                <a:solidFill>
                  <a:srgbClr val="BABABA"/>
                </a:solidFill>
                <a:latin typeface="Calibri"/>
                <a:ea typeface="Calibri"/>
                <a:cs typeface="Calibri"/>
                <a:sym typeface="Calibri"/>
              </a:defRPr>
            </a:lvl3pPr>
            <a:lvl4pPr indent="0" lvl="3" marL="0" marR="0" rtl="0" algn="r">
              <a:spcBef>
                <a:spcPts val="0"/>
              </a:spcBef>
              <a:spcAft>
                <a:spcPts val="0"/>
              </a:spcAft>
              <a:buNone/>
              <a:defRPr b="1" sz="1200">
                <a:solidFill>
                  <a:srgbClr val="BABABA"/>
                </a:solidFill>
                <a:latin typeface="Calibri"/>
                <a:ea typeface="Calibri"/>
                <a:cs typeface="Calibri"/>
                <a:sym typeface="Calibri"/>
              </a:defRPr>
            </a:lvl4pPr>
            <a:lvl5pPr indent="0" lvl="4" marL="0" marR="0" rtl="0" algn="r">
              <a:spcBef>
                <a:spcPts val="0"/>
              </a:spcBef>
              <a:spcAft>
                <a:spcPts val="0"/>
              </a:spcAft>
              <a:buNone/>
              <a:defRPr b="1" sz="1200">
                <a:solidFill>
                  <a:srgbClr val="BABABA"/>
                </a:solidFill>
                <a:latin typeface="Calibri"/>
                <a:ea typeface="Calibri"/>
                <a:cs typeface="Calibri"/>
                <a:sym typeface="Calibri"/>
              </a:defRPr>
            </a:lvl5pPr>
            <a:lvl6pPr indent="0" lvl="5" marL="0" marR="0" rtl="0" algn="r">
              <a:spcBef>
                <a:spcPts val="0"/>
              </a:spcBef>
              <a:spcAft>
                <a:spcPts val="0"/>
              </a:spcAft>
              <a:buNone/>
              <a:defRPr b="1" sz="1200">
                <a:solidFill>
                  <a:srgbClr val="BABABA"/>
                </a:solidFill>
                <a:latin typeface="Calibri"/>
                <a:ea typeface="Calibri"/>
                <a:cs typeface="Calibri"/>
                <a:sym typeface="Calibri"/>
              </a:defRPr>
            </a:lvl6pPr>
            <a:lvl7pPr indent="0" lvl="6" marL="0" marR="0" rtl="0" algn="r">
              <a:spcBef>
                <a:spcPts val="0"/>
              </a:spcBef>
              <a:spcAft>
                <a:spcPts val="0"/>
              </a:spcAft>
              <a:buNone/>
              <a:defRPr b="1" sz="1200">
                <a:solidFill>
                  <a:srgbClr val="BABABA"/>
                </a:solidFill>
                <a:latin typeface="Calibri"/>
                <a:ea typeface="Calibri"/>
                <a:cs typeface="Calibri"/>
                <a:sym typeface="Calibri"/>
              </a:defRPr>
            </a:lvl7pPr>
            <a:lvl8pPr indent="0" lvl="7" marL="0" marR="0" rtl="0" algn="r">
              <a:spcBef>
                <a:spcPts val="0"/>
              </a:spcBef>
              <a:spcAft>
                <a:spcPts val="0"/>
              </a:spcAft>
              <a:buNone/>
              <a:defRPr b="1" sz="1200">
                <a:solidFill>
                  <a:srgbClr val="BABABA"/>
                </a:solidFill>
                <a:latin typeface="Calibri"/>
                <a:ea typeface="Calibri"/>
                <a:cs typeface="Calibri"/>
                <a:sym typeface="Calibri"/>
              </a:defRPr>
            </a:lvl8pPr>
            <a:lvl9pPr indent="0" lvl="8" marL="0" marR="0" rtl="0" algn="r">
              <a:spcBef>
                <a:spcPts val="0"/>
              </a:spcBef>
              <a:spcAft>
                <a:spcPts val="0"/>
              </a:spcAft>
              <a:buNone/>
              <a:defRPr b="1" sz="1200">
                <a:solidFill>
                  <a:srgbClr val="BABAB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4732337" y="2171700"/>
            <a:ext cx="5851525" cy="20574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rgbClr val="EAD594"/>
              </a:buClr>
              <a:buSzPts val="4100"/>
              <a:buFont typeface="Lucida Sans"/>
              <a:buNone/>
              <a:defRPr b="1" i="0" sz="4100" u="none" cap="none" strike="noStrike">
                <a:solidFill>
                  <a:srgbClr val="EAD594"/>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0" name="Google Shape;80;p12"/>
          <p:cNvSpPr txBox="1"/>
          <p:nvPr>
            <p:ph idx="1" type="body"/>
          </p:nvPr>
        </p:nvSpPr>
        <p:spPr>
          <a:xfrm rot="5400000">
            <a:off x="541338" y="190501"/>
            <a:ext cx="5851525" cy="6019800"/>
          </a:xfrm>
          <a:prstGeom prst="rect">
            <a:avLst/>
          </a:prstGeom>
          <a:noFill/>
          <a:ln>
            <a:noFill/>
          </a:ln>
        </p:spPr>
        <p:txBody>
          <a:bodyPr anchorCtr="0" anchor="t" bIns="91425" lIns="91425" spcFirstLastPara="1" rIns="91425" wrap="square" tIns="91425"/>
          <a:lstStyle>
            <a:lvl1pPr indent="-344170" lvl="0" marL="457200" marR="0" rtl="0" algn="l">
              <a:spcBef>
                <a:spcPts val="560"/>
              </a:spcBef>
              <a:spcAft>
                <a:spcPts val="0"/>
              </a:spcAft>
              <a:buClr>
                <a:srgbClr val="F9F9F9"/>
              </a:buClr>
              <a:buSzPts val="1820"/>
              <a:buFont typeface="Noto Sans Symbols"/>
              <a:buChar char="⬜"/>
              <a:defRPr b="0" i="0" sz="2800" u="none" cap="none" strike="noStrike">
                <a:solidFill>
                  <a:schemeClr val="lt1"/>
                </a:solidFill>
                <a:latin typeface="Book Antiqua"/>
                <a:ea typeface="Book Antiqua"/>
                <a:cs typeface="Book Antiqua"/>
                <a:sym typeface="Book Antiqua"/>
              </a:defRPr>
            </a:lvl1pPr>
            <a:lvl2pPr indent="-350519" lvl="1" marL="914400" marR="0" rtl="0" algn="l">
              <a:spcBef>
                <a:spcPts val="480"/>
              </a:spcBef>
              <a:spcAft>
                <a:spcPts val="0"/>
              </a:spcAft>
              <a:buClr>
                <a:schemeClr val="lt1"/>
              </a:buClr>
              <a:buSzPts val="1920"/>
              <a:buFont typeface="Noto Sans Symbols"/>
              <a:buChar char="◼"/>
              <a:defRPr b="0" i="0" sz="2400" u="none" cap="none" strike="noStrike">
                <a:solidFill>
                  <a:schemeClr val="lt1"/>
                </a:solidFill>
                <a:latin typeface="Book Antiqua"/>
                <a:ea typeface="Book Antiqua"/>
                <a:cs typeface="Book Antiqua"/>
                <a:sym typeface="Book Antiqua"/>
              </a:defRPr>
            </a:lvl2pPr>
            <a:lvl3pPr indent="-361314" lvl="2" marL="1371600" marR="0" rtl="0" algn="l">
              <a:spcBef>
                <a:spcPts val="440"/>
              </a:spcBef>
              <a:spcAft>
                <a:spcPts val="0"/>
              </a:spcAft>
              <a:buClr>
                <a:schemeClr val="lt1"/>
              </a:buClr>
              <a:buSzPts val="2090"/>
              <a:buFont typeface="Noto Sans Symbols"/>
              <a:buChar char="▫"/>
              <a:defRPr b="0" i="0" sz="2200" u="none" cap="none" strike="noStrike">
                <a:solidFill>
                  <a:schemeClr val="lt1"/>
                </a:solidFill>
                <a:latin typeface="Book Antiqua"/>
                <a:ea typeface="Book Antiqua"/>
                <a:cs typeface="Book Antiqua"/>
                <a:sym typeface="Book Antiqua"/>
              </a:defRPr>
            </a:lvl3pPr>
            <a:lvl4pPr indent="-355600" lvl="3" marL="1828800" marR="0" rtl="0" algn="l">
              <a:spcBef>
                <a:spcPts val="400"/>
              </a:spcBef>
              <a:spcAft>
                <a:spcPts val="0"/>
              </a:spcAft>
              <a:buClr>
                <a:schemeClr val="lt1"/>
              </a:buClr>
              <a:buSzPts val="2000"/>
              <a:buFont typeface="Noto Sans Symbols"/>
              <a:buChar char="•"/>
              <a:defRPr b="0" i="0" sz="2000" u="none" cap="none" strike="noStrike">
                <a:solidFill>
                  <a:schemeClr val="lt1"/>
                </a:solidFill>
                <a:latin typeface="Book Antiqua"/>
                <a:ea typeface="Book Antiqua"/>
                <a:cs typeface="Book Antiqua"/>
                <a:sym typeface="Book Antiqua"/>
              </a:defRPr>
            </a:lvl4pPr>
            <a:lvl5pPr indent="-355600" lvl="4" marL="2286000" marR="0" rtl="0" algn="l">
              <a:spcBef>
                <a:spcPts val="400"/>
              </a:spcBef>
              <a:spcAft>
                <a:spcPts val="0"/>
              </a:spcAft>
              <a:buClr>
                <a:schemeClr val="lt1"/>
              </a:buClr>
              <a:buSzPts val="2000"/>
              <a:buFont typeface="Noto Sans Symbols"/>
              <a:buChar char="◾"/>
              <a:defRPr b="0" i="0" sz="2000" u="none" cap="none" strike="noStrike">
                <a:solidFill>
                  <a:schemeClr val="lt1"/>
                </a:solidFill>
                <a:latin typeface="Book Antiqua"/>
                <a:ea typeface="Book Antiqua"/>
                <a:cs typeface="Book Antiqua"/>
                <a:sym typeface="Book Antiqua"/>
              </a:defRPr>
            </a:lvl5pPr>
            <a:lvl6pPr indent="-342900" lvl="5" marL="2743200" marR="0" rtl="0" algn="l">
              <a:spcBef>
                <a:spcPts val="360"/>
              </a:spcBef>
              <a:spcAft>
                <a:spcPts val="0"/>
              </a:spcAft>
              <a:buClr>
                <a:schemeClr val="lt1"/>
              </a:buClr>
              <a:buSzPts val="1800"/>
              <a:buFont typeface="Noto Sans Symbols"/>
              <a:buChar char="•"/>
              <a:defRPr b="0" i="0" sz="1800" u="none" cap="none" strike="noStrike">
                <a:solidFill>
                  <a:schemeClr val="lt1"/>
                </a:solidFill>
                <a:latin typeface="Book Antiqua"/>
                <a:ea typeface="Book Antiqua"/>
                <a:cs typeface="Book Antiqua"/>
                <a:sym typeface="Book Antiqua"/>
              </a:defRPr>
            </a:lvl6pPr>
            <a:lvl7pPr indent="-330200" lvl="6" marL="3200400" marR="0" rtl="0" algn="l">
              <a:spcBef>
                <a:spcPts val="320"/>
              </a:spcBef>
              <a:spcAft>
                <a:spcPts val="0"/>
              </a:spcAft>
              <a:buClr>
                <a:schemeClr val="lt1"/>
              </a:buClr>
              <a:buSzPts val="1600"/>
              <a:buFont typeface="Noto Sans Symbols"/>
              <a:buChar char="⚫"/>
              <a:defRPr b="0" i="0" sz="1600" u="none" cap="none" strike="noStrike">
                <a:solidFill>
                  <a:schemeClr val="lt1"/>
                </a:solidFill>
                <a:latin typeface="Book Antiqua"/>
                <a:ea typeface="Book Antiqua"/>
                <a:cs typeface="Book Antiqua"/>
                <a:sym typeface="Book Antiqua"/>
              </a:defRPr>
            </a:lvl7pPr>
            <a:lvl8pPr indent="-317500" lvl="7" marL="3657600" marR="0" rtl="0" algn="l">
              <a:spcBef>
                <a:spcPts val="280"/>
              </a:spcBef>
              <a:spcAft>
                <a:spcPts val="0"/>
              </a:spcAft>
              <a:buClr>
                <a:schemeClr val="lt1"/>
              </a:buClr>
              <a:buSzPts val="1400"/>
              <a:buFont typeface="Noto Sans Symbols"/>
              <a:buChar char="⚫"/>
              <a:defRPr b="0" i="0" sz="1400" u="none" cap="none" strike="noStrike">
                <a:solidFill>
                  <a:schemeClr val="lt1"/>
                </a:solidFill>
                <a:latin typeface="Book Antiqua"/>
                <a:ea typeface="Book Antiqua"/>
                <a:cs typeface="Book Antiqua"/>
                <a:sym typeface="Book Antiqua"/>
              </a:defRPr>
            </a:lvl8pPr>
            <a:lvl9pPr indent="-317500" lvl="8" marL="4114800" marR="0" rtl="0" algn="l">
              <a:spcBef>
                <a:spcPts val="280"/>
              </a:spcBef>
              <a:spcAft>
                <a:spcPts val="0"/>
              </a:spcAft>
              <a:buClr>
                <a:schemeClr val="lt1"/>
              </a:buClr>
              <a:buSzPts val="1400"/>
              <a:buFont typeface="Noto Sans Symbols"/>
              <a:buChar char="⚫"/>
              <a:defRPr b="0" i="0" sz="1400" u="none" cap="none" strike="noStrike">
                <a:solidFill>
                  <a:schemeClr val="lt1"/>
                </a:solidFill>
                <a:latin typeface="Book Antiqua"/>
                <a:ea typeface="Book Antiqua"/>
                <a:cs typeface="Book Antiqua"/>
                <a:sym typeface="Book Antiqua"/>
              </a:defRPr>
            </a:lvl9pPr>
          </a:lstStyle>
          <a:p/>
        </p:txBody>
      </p:sp>
      <p:sp>
        <p:nvSpPr>
          <p:cNvPr id="81" name="Google Shape;81;p12"/>
          <p:cNvSpPr txBox="1"/>
          <p:nvPr>
            <p:ph idx="10" type="dt"/>
          </p:nvPr>
        </p:nvSpPr>
        <p:spPr>
          <a:xfrm>
            <a:off x="457200" y="6416675"/>
            <a:ext cx="2133600" cy="365125"/>
          </a:xfrm>
          <a:prstGeom prst="rect">
            <a:avLst/>
          </a:prstGeom>
          <a:noFill/>
          <a:ln>
            <a:noFill/>
          </a:ln>
        </p:spPr>
        <p:txBody>
          <a:bodyPr anchorCtr="0" anchor="b" bIns="91425" lIns="91425" spcFirstLastPara="1" rIns="91425" wrap="square" tIns="91425"/>
          <a:lstStyle>
            <a:lvl1pPr lvl="0" marR="0" rtl="0" algn="l">
              <a:spcBef>
                <a:spcPts val="0"/>
              </a:spcBef>
              <a:spcAft>
                <a:spcPts val="0"/>
              </a:spcAft>
              <a:buSzPts val="1400"/>
              <a:buNone/>
              <a:defRPr b="1" sz="1200">
                <a:solidFill>
                  <a:srgbClr val="BABABA"/>
                </a:solidFill>
                <a:latin typeface="Calibri"/>
                <a:ea typeface="Calibri"/>
                <a:cs typeface="Calibri"/>
                <a:sym typeface="Calibri"/>
              </a:defRPr>
            </a:lvl1pPr>
            <a:lvl2pPr lvl="1" marR="0" rtl="0" algn="ctr">
              <a:spcBef>
                <a:spcPts val="0"/>
              </a:spcBef>
              <a:spcAft>
                <a:spcPts val="0"/>
              </a:spcAft>
              <a:buSzPts val="1400"/>
              <a:buNone/>
              <a:defRPr b="1" i="0" sz="2200" u="none" cap="none" strike="noStrike">
                <a:solidFill>
                  <a:schemeClr val="lt1"/>
                </a:solidFill>
                <a:latin typeface="Calibri"/>
                <a:ea typeface="Calibri"/>
                <a:cs typeface="Calibri"/>
                <a:sym typeface="Calibri"/>
              </a:defRPr>
            </a:lvl2pPr>
            <a:lvl3pPr lvl="2" marR="0" rtl="0" algn="ctr">
              <a:spcBef>
                <a:spcPts val="0"/>
              </a:spcBef>
              <a:spcAft>
                <a:spcPts val="0"/>
              </a:spcAft>
              <a:buSzPts val="1400"/>
              <a:buNone/>
              <a:defRPr b="1" i="0" sz="2200" u="none" cap="none" strike="noStrike">
                <a:solidFill>
                  <a:schemeClr val="lt1"/>
                </a:solidFill>
                <a:latin typeface="Calibri"/>
                <a:ea typeface="Calibri"/>
                <a:cs typeface="Calibri"/>
                <a:sym typeface="Calibri"/>
              </a:defRPr>
            </a:lvl3pPr>
            <a:lvl4pPr lvl="3" marR="0" rtl="0" algn="ctr">
              <a:spcBef>
                <a:spcPts val="0"/>
              </a:spcBef>
              <a:spcAft>
                <a:spcPts val="0"/>
              </a:spcAft>
              <a:buSzPts val="1400"/>
              <a:buNone/>
              <a:defRPr b="1" i="0" sz="2200" u="none" cap="none" strike="noStrike">
                <a:solidFill>
                  <a:schemeClr val="lt1"/>
                </a:solidFill>
                <a:latin typeface="Calibri"/>
                <a:ea typeface="Calibri"/>
                <a:cs typeface="Calibri"/>
                <a:sym typeface="Calibri"/>
              </a:defRPr>
            </a:lvl4pPr>
            <a:lvl5pPr lvl="4" marR="0" rtl="0" algn="ctr">
              <a:spcBef>
                <a:spcPts val="0"/>
              </a:spcBef>
              <a:spcAft>
                <a:spcPts val="0"/>
              </a:spcAft>
              <a:buSzPts val="1400"/>
              <a:buNone/>
              <a:defRPr b="1" i="0" sz="22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1" i="0" sz="22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1" i="0" sz="22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1" i="0" sz="22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1" i="0" sz="2200" u="none" cap="none" strike="noStrike">
                <a:solidFill>
                  <a:schemeClr val="lt1"/>
                </a:solidFill>
                <a:latin typeface="Calibri"/>
                <a:ea typeface="Calibri"/>
                <a:cs typeface="Calibri"/>
                <a:sym typeface="Calibri"/>
              </a:defRPr>
            </a:lvl9pPr>
          </a:lstStyle>
          <a:p/>
        </p:txBody>
      </p:sp>
      <p:sp>
        <p:nvSpPr>
          <p:cNvPr id="82" name="Google Shape;82;p12"/>
          <p:cNvSpPr txBox="1"/>
          <p:nvPr>
            <p:ph idx="11" type="ftr"/>
          </p:nvPr>
        </p:nvSpPr>
        <p:spPr>
          <a:xfrm>
            <a:off x="3124200" y="6416675"/>
            <a:ext cx="2895600" cy="365125"/>
          </a:xfrm>
          <a:prstGeom prst="rect">
            <a:avLst/>
          </a:prstGeom>
          <a:noFill/>
          <a:ln>
            <a:noFill/>
          </a:ln>
        </p:spPr>
        <p:txBody>
          <a:bodyPr anchorCtr="0" anchor="b" bIns="91425" lIns="91425" spcFirstLastPara="1" rIns="91425" wrap="square" tIns="91425"/>
          <a:lstStyle>
            <a:lvl1pPr lvl="0" marR="0" rtl="0" algn="ctr">
              <a:spcBef>
                <a:spcPts val="0"/>
              </a:spcBef>
              <a:spcAft>
                <a:spcPts val="0"/>
              </a:spcAft>
              <a:buSzPts val="1400"/>
              <a:buNone/>
              <a:defRPr b="1" sz="1200">
                <a:solidFill>
                  <a:srgbClr val="BABABA"/>
                </a:solidFill>
                <a:latin typeface="Calibri"/>
                <a:ea typeface="Calibri"/>
                <a:cs typeface="Calibri"/>
                <a:sym typeface="Calibri"/>
              </a:defRPr>
            </a:lvl1pPr>
            <a:lvl2pPr lvl="1" marR="0" rtl="0" algn="ctr">
              <a:spcBef>
                <a:spcPts val="0"/>
              </a:spcBef>
              <a:spcAft>
                <a:spcPts val="0"/>
              </a:spcAft>
              <a:buSzPts val="1400"/>
              <a:buNone/>
              <a:defRPr b="1" i="0" sz="2200" u="none" cap="none" strike="noStrike">
                <a:solidFill>
                  <a:schemeClr val="lt1"/>
                </a:solidFill>
                <a:latin typeface="Calibri"/>
                <a:ea typeface="Calibri"/>
                <a:cs typeface="Calibri"/>
                <a:sym typeface="Calibri"/>
              </a:defRPr>
            </a:lvl2pPr>
            <a:lvl3pPr lvl="2" marR="0" rtl="0" algn="ctr">
              <a:spcBef>
                <a:spcPts val="0"/>
              </a:spcBef>
              <a:spcAft>
                <a:spcPts val="0"/>
              </a:spcAft>
              <a:buSzPts val="1400"/>
              <a:buNone/>
              <a:defRPr b="1" i="0" sz="2200" u="none" cap="none" strike="noStrike">
                <a:solidFill>
                  <a:schemeClr val="lt1"/>
                </a:solidFill>
                <a:latin typeface="Calibri"/>
                <a:ea typeface="Calibri"/>
                <a:cs typeface="Calibri"/>
                <a:sym typeface="Calibri"/>
              </a:defRPr>
            </a:lvl3pPr>
            <a:lvl4pPr lvl="3" marR="0" rtl="0" algn="ctr">
              <a:spcBef>
                <a:spcPts val="0"/>
              </a:spcBef>
              <a:spcAft>
                <a:spcPts val="0"/>
              </a:spcAft>
              <a:buSzPts val="1400"/>
              <a:buNone/>
              <a:defRPr b="1" i="0" sz="2200" u="none" cap="none" strike="noStrike">
                <a:solidFill>
                  <a:schemeClr val="lt1"/>
                </a:solidFill>
                <a:latin typeface="Calibri"/>
                <a:ea typeface="Calibri"/>
                <a:cs typeface="Calibri"/>
                <a:sym typeface="Calibri"/>
              </a:defRPr>
            </a:lvl4pPr>
            <a:lvl5pPr lvl="4" marR="0" rtl="0" algn="ctr">
              <a:spcBef>
                <a:spcPts val="0"/>
              </a:spcBef>
              <a:spcAft>
                <a:spcPts val="0"/>
              </a:spcAft>
              <a:buSzPts val="1400"/>
              <a:buNone/>
              <a:defRPr b="1" i="0" sz="22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1" i="0" sz="22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1" i="0" sz="22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1" i="0" sz="22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1" i="0" sz="2200" u="none" cap="none" strike="noStrike">
                <a:solidFill>
                  <a:schemeClr val="lt1"/>
                </a:solidFill>
                <a:latin typeface="Calibri"/>
                <a:ea typeface="Calibri"/>
                <a:cs typeface="Calibri"/>
                <a:sym typeface="Calibri"/>
              </a:defRPr>
            </a:lvl9pPr>
          </a:lstStyle>
          <a:p/>
        </p:txBody>
      </p:sp>
      <p:sp>
        <p:nvSpPr>
          <p:cNvPr id="83" name="Google Shape;83;p12"/>
          <p:cNvSpPr txBox="1"/>
          <p:nvPr>
            <p:ph idx="12" type="sldNum"/>
          </p:nvPr>
        </p:nvSpPr>
        <p:spPr>
          <a:xfrm>
            <a:off x="7924800" y="6416675"/>
            <a:ext cx="762000" cy="365125"/>
          </a:xfrm>
          <a:prstGeom prst="rect">
            <a:avLst/>
          </a:prstGeom>
          <a:noFill/>
          <a:ln>
            <a:noFill/>
          </a:ln>
        </p:spPr>
        <p:txBody>
          <a:bodyPr anchorCtr="0" anchor="b" bIns="45700" lIns="0" spcFirstLastPara="1" rIns="0" wrap="square" tIns="45700">
            <a:noAutofit/>
          </a:bodyPr>
          <a:lstStyle>
            <a:lvl1pPr indent="0" lvl="0" marL="0" marR="0" rtl="0" algn="r">
              <a:spcBef>
                <a:spcPts val="0"/>
              </a:spcBef>
              <a:spcAft>
                <a:spcPts val="0"/>
              </a:spcAft>
              <a:buNone/>
              <a:defRPr b="1" sz="1200">
                <a:solidFill>
                  <a:srgbClr val="BABABA"/>
                </a:solidFill>
                <a:latin typeface="Calibri"/>
                <a:ea typeface="Calibri"/>
                <a:cs typeface="Calibri"/>
                <a:sym typeface="Calibri"/>
              </a:defRPr>
            </a:lvl1pPr>
            <a:lvl2pPr indent="0" lvl="1" marL="0" marR="0" rtl="0" algn="r">
              <a:spcBef>
                <a:spcPts val="0"/>
              </a:spcBef>
              <a:spcAft>
                <a:spcPts val="0"/>
              </a:spcAft>
              <a:buNone/>
              <a:defRPr b="1" sz="1200">
                <a:solidFill>
                  <a:srgbClr val="BABABA"/>
                </a:solidFill>
                <a:latin typeface="Calibri"/>
                <a:ea typeface="Calibri"/>
                <a:cs typeface="Calibri"/>
                <a:sym typeface="Calibri"/>
              </a:defRPr>
            </a:lvl2pPr>
            <a:lvl3pPr indent="0" lvl="2" marL="0" marR="0" rtl="0" algn="r">
              <a:spcBef>
                <a:spcPts val="0"/>
              </a:spcBef>
              <a:spcAft>
                <a:spcPts val="0"/>
              </a:spcAft>
              <a:buNone/>
              <a:defRPr b="1" sz="1200">
                <a:solidFill>
                  <a:srgbClr val="BABABA"/>
                </a:solidFill>
                <a:latin typeface="Calibri"/>
                <a:ea typeface="Calibri"/>
                <a:cs typeface="Calibri"/>
                <a:sym typeface="Calibri"/>
              </a:defRPr>
            </a:lvl3pPr>
            <a:lvl4pPr indent="0" lvl="3" marL="0" marR="0" rtl="0" algn="r">
              <a:spcBef>
                <a:spcPts val="0"/>
              </a:spcBef>
              <a:spcAft>
                <a:spcPts val="0"/>
              </a:spcAft>
              <a:buNone/>
              <a:defRPr b="1" sz="1200">
                <a:solidFill>
                  <a:srgbClr val="BABABA"/>
                </a:solidFill>
                <a:latin typeface="Calibri"/>
                <a:ea typeface="Calibri"/>
                <a:cs typeface="Calibri"/>
                <a:sym typeface="Calibri"/>
              </a:defRPr>
            </a:lvl4pPr>
            <a:lvl5pPr indent="0" lvl="4" marL="0" marR="0" rtl="0" algn="r">
              <a:spcBef>
                <a:spcPts val="0"/>
              </a:spcBef>
              <a:spcAft>
                <a:spcPts val="0"/>
              </a:spcAft>
              <a:buNone/>
              <a:defRPr b="1" sz="1200">
                <a:solidFill>
                  <a:srgbClr val="BABABA"/>
                </a:solidFill>
                <a:latin typeface="Calibri"/>
                <a:ea typeface="Calibri"/>
                <a:cs typeface="Calibri"/>
                <a:sym typeface="Calibri"/>
              </a:defRPr>
            </a:lvl5pPr>
            <a:lvl6pPr indent="0" lvl="5" marL="0" marR="0" rtl="0" algn="r">
              <a:spcBef>
                <a:spcPts val="0"/>
              </a:spcBef>
              <a:spcAft>
                <a:spcPts val="0"/>
              </a:spcAft>
              <a:buNone/>
              <a:defRPr b="1" sz="1200">
                <a:solidFill>
                  <a:srgbClr val="BABABA"/>
                </a:solidFill>
                <a:latin typeface="Calibri"/>
                <a:ea typeface="Calibri"/>
                <a:cs typeface="Calibri"/>
                <a:sym typeface="Calibri"/>
              </a:defRPr>
            </a:lvl6pPr>
            <a:lvl7pPr indent="0" lvl="6" marL="0" marR="0" rtl="0" algn="r">
              <a:spcBef>
                <a:spcPts val="0"/>
              </a:spcBef>
              <a:spcAft>
                <a:spcPts val="0"/>
              </a:spcAft>
              <a:buNone/>
              <a:defRPr b="1" sz="1200">
                <a:solidFill>
                  <a:srgbClr val="BABABA"/>
                </a:solidFill>
                <a:latin typeface="Calibri"/>
                <a:ea typeface="Calibri"/>
                <a:cs typeface="Calibri"/>
                <a:sym typeface="Calibri"/>
              </a:defRPr>
            </a:lvl7pPr>
            <a:lvl8pPr indent="0" lvl="7" marL="0" marR="0" rtl="0" algn="r">
              <a:spcBef>
                <a:spcPts val="0"/>
              </a:spcBef>
              <a:spcAft>
                <a:spcPts val="0"/>
              </a:spcAft>
              <a:buNone/>
              <a:defRPr b="1" sz="1200">
                <a:solidFill>
                  <a:srgbClr val="BABABA"/>
                </a:solidFill>
                <a:latin typeface="Calibri"/>
                <a:ea typeface="Calibri"/>
                <a:cs typeface="Calibri"/>
                <a:sym typeface="Calibri"/>
              </a:defRPr>
            </a:lvl8pPr>
            <a:lvl9pPr indent="0" lvl="8" marL="0" marR="0" rtl="0" algn="r">
              <a:spcBef>
                <a:spcPts val="0"/>
              </a:spcBef>
              <a:spcAft>
                <a:spcPts val="0"/>
              </a:spcAft>
              <a:buNone/>
              <a:defRPr b="1" sz="1200">
                <a:solidFill>
                  <a:srgbClr val="BABAB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bg>
      <p:bgPr>
        <a:blipFill rotWithShape="1">
          <a:blip r:embed="rId2">
            <a:alphaModFix/>
          </a:blip>
          <a:stretch>
            <a:fillRect b="0" l="0" r="0" t="0"/>
          </a:stretch>
        </a:blipFill>
      </p:bgPr>
    </p:bg>
    <p:spTree>
      <p:nvGrpSpPr>
        <p:cNvPr id="93" name="Shape 93"/>
        <p:cNvGrpSpPr/>
        <p:nvPr/>
      </p:nvGrpSpPr>
      <p:grpSpPr>
        <a:xfrm>
          <a:off x="0" y="0"/>
          <a:ext cx="0" cy="0"/>
          <a:chOff x="0" y="0"/>
          <a:chExt cx="0" cy="0"/>
        </a:xfrm>
      </p:grpSpPr>
      <p:grpSp>
        <p:nvGrpSpPr>
          <p:cNvPr id="94" name="Google Shape;94;p14"/>
          <p:cNvGrpSpPr/>
          <p:nvPr/>
        </p:nvGrpSpPr>
        <p:grpSpPr>
          <a:xfrm>
            <a:off x="230188" y="5635625"/>
            <a:ext cx="336550" cy="334963"/>
            <a:chOff x="145" y="185"/>
            <a:chExt cx="212" cy="211"/>
          </a:xfrm>
        </p:grpSpPr>
        <p:sp>
          <p:nvSpPr>
            <p:cNvPr id="95" name="Google Shape;95;p14"/>
            <p:cNvSpPr/>
            <p:nvPr/>
          </p:nvSpPr>
          <p:spPr>
            <a:xfrm>
              <a:off x="248" y="185"/>
              <a:ext cx="109" cy="211"/>
            </a:xfrm>
            <a:prstGeom prst="chevron">
              <a:avLst>
                <a:gd fmla="val 61468" name="adj"/>
              </a:avLst>
            </a:prstGeom>
            <a:solidFill>
              <a:srgbClr val="FFFFFF">
                <a:alpha val="8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200">
                <a:solidFill>
                  <a:schemeClr val="dk1"/>
                </a:solidFill>
                <a:latin typeface="Calibri"/>
                <a:ea typeface="Calibri"/>
                <a:cs typeface="Calibri"/>
                <a:sym typeface="Calibri"/>
              </a:endParaRPr>
            </a:p>
          </p:txBody>
        </p:sp>
        <p:sp>
          <p:nvSpPr>
            <p:cNvPr id="96" name="Google Shape;96;p14"/>
            <p:cNvSpPr/>
            <p:nvPr/>
          </p:nvSpPr>
          <p:spPr>
            <a:xfrm>
              <a:off x="145" y="185"/>
              <a:ext cx="109" cy="211"/>
            </a:xfrm>
            <a:prstGeom prst="chevron">
              <a:avLst>
                <a:gd fmla="val 61468" name="adj"/>
              </a:avLst>
            </a:prstGeom>
            <a:solidFill>
              <a:srgbClr val="FFFFFF">
                <a:alpha val="2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200">
                <a:solidFill>
                  <a:schemeClr val="dk1"/>
                </a:solidFill>
                <a:latin typeface="Calibri"/>
                <a:ea typeface="Calibri"/>
                <a:cs typeface="Calibri"/>
                <a:sym typeface="Calibri"/>
              </a:endParaRPr>
            </a:p>
          </p:txBody>
        </p:sp>
      </p:grpSp>
      <p:sp>
        <p:nvSpPr>
          <p:cNvPr id="97" name="Google Shape;97;p14"/>
          <p:cNvSpPr txBox="1"/>
          <p:nvPr>
            <p:ph type="ctrTitle"/>
          </p:nvPr>
        </p:nvSpPr>
        <p:spPr>
          <a:xfrm>
            <a:off x="604838" y="5575300"/>
            <a:ext cx="7681912" cy="492125"/>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9pPr>
          </a:lstStyle>
          <a:p/>
        </p:txBody>
      </p:sp>
      <p:sp>
        <p:nvSpPr>
          <p:cNvPr id="98" name="Google Shape;98;p14"/>
          <p:cNvSpPr txBox="1"/>
          <p:nvPr>
            <p:ph idx="1" type="subTitle"/>
          </p:nvPr>
        </p:nvSpPr>
        <p:spPr>
          <a:xfrm>
            <a:off x="617538" y="6026150"/>
            <a:ext cx="6326187" cy="546100"/>
          </a:xfrm>
          <a:prstGeom prst="rect">
            <a:avLst/>
          </a:prstGeom>
          <a:noFill/>
          <a:ln>
            <a:noFill/>
          </a:ln>
        </p:spPr>
        <p:txBody>
          <a:bodyPr anchorCtr="0" anchor="t" bIns="91425" lIns="91425" spcFirstLastPara="1" rIns="91425" wrap="square" tIns="91425"/>
          <a:lstStyle>
            <a:lvl1pPr lvl="0" marR="0" rtl="0" algn="l">
              <a:spcBef>
                <a:spcPts val="320"/>
              </a:spcBef>
              <a:spcAft>
                <a:spcPts val="0"/>
              </a:spcAft>
              <a:buClr>
                <a:srgbClr val="DE6D28"/>
              </a:buClr>
              <a:buSzPts val="1600"/>
              <a:buFont typeface="Calibri"/>
              <a:buNone/>
              <a:defRPr b="0" i="0" sz="1600" u="none" cap="none" strike="noStrike">
                <a:solidFill>
                  <a:srgbClr val="DE6D28"/>
                </a:solidFill>
                <a:latin typeface="Calibri"/>
                <a:ea typeface="Calibri"/>
                <a:cs typeface="Calibri"/>
                <a:sym typeface="Calibri"/>
              </a:defRPr>
            </a:lvl1pPr>
            <a:lvl2pPr lvl="1" marR="0" rtl="0" algn="l">
              <a:spcBef>
                <a:spcPts val="360"/>
              </a:spcBef>
              <a:spcAft>
                <a:spcPts val="0"/>
              </a:spcAft>
              <a:buClr>
                <a:srgbClr val="515151"/>
              </a:buClr>
              <a:buSzPts val="1800"/>
              <a:buFont typeface="Calibri"/>
              <a:buChar char="–"/>
              <a:defRPr b="0" i="0" sz="1800" u="none" cap="none" strike="noStrike">
                <a:solidFill>
                  <a:srgbClr val="515151"/>
                </a:solidFill>
                <a:latin typeface="Calibri"/>
                <a:ea typeface="Calibri"/>
                <a:cs typeface="Calibri"/>
                <a:sym typeface="Calibri"/>
              </a:defRPr>
            </a:lvl2pPr>
            <a:lvl3pPr lvl="2" marR="0" rtl="0" algn="l">
              <a:spcBef>
                <a:spcPts val="320"/>
              </a:spcBef>
              <a:spcAft>
                <a:spcPts val="0"/>
              </a:spcAft>
              <a:buClr>
                <a:srgbClr val="DE6D28"/>
              </a:buClr>
              <a:buSzPts val="1600"/>
              <a:buFont typeface="Noto Sans Symbols"/>
              <a:buChar char="▪"/>
              <a:defRPr b="0" i="0" sz="1600" u="none" cap="none" strike="noStrike">
                <a:solidFill>
                  <a:srgbClr val="DE6D28"/>
                </a:solidFill>
                <a:latin typeface="Calibri"/>
                <a:ea typeface="Calibri"/>
                <a:cs typeface="Calibri"/>
                <a:sym typeface="Calibri"/>
              </a:defRPr>
            </a:lvl3pPr>
            <a:lvl4pPr lvl="3" marR="0" rtl="0" algn="l">
              <a:spcBef>
                <a:spcPts val="280"/>
              </a:spcBef>
              <a:spcAft>
                <a:spcPts val="0"/>
              </a:spcAft>
              <a:buClr>
                <a:schemeClr val="dk1"/>
              </a:buClr>
              <a:buSzPts val="1400"/>
              <a:buFont typeface="Calibri"/>
              <a:buChar char="–"/>
              <a:defRPr b="0" i="0" sz="1400" u="none" cap="none" strike="noStrike">
                <a:solidFill>
                  <a:schemeClr val="dk1"/>
                </a:solidFill>
                <a:latin typeface="Calibri"/>
                <a:ea typeface="Calibri"/>
                <a:cs typeface="Calibri"/>
                <a:sym typeface="Calibri"/>
              </a:defRPr>
            </a:lvl4pPr>
            <a:lvl5pPr lvl="4" marR="0" rtl="0" algn="l">
              <a:spcBef>
                <a:spcPts val="240"/>
              </a:spcBef>
              <a:spcAft>
                <a:spcPts val="0"/>
              </a:spcAft>
              <a:buClr>
                <a:srgbClr val="515151"/>
              </a:buClr>
              <a:buSzPts val="1200"/>
              <a:buFont typeface="Calibri"/>
              <a:buChar char="»"/>
              <a:defRPr b="0" i="0" sz="1200" u="none" cap="none" strike="noStrike">
                <a:solidFill>
                  <a:srgbClr val="515151"/>
                </a:solidFill>
                <a:latin typeface="Calibri"/>
                <a:ea typeface="Calibri"/>
                <a:cs typeface="Calibri"/>
                <a:sym typeface="Calibri"/>
              </a:defRPr>
            </a:lvl5pPr>
            <a:lvl6pPr lvl="5" marR="0" rtl="0" algn="l">
              <a:spcBef>
                <a:spcPts val="240"/>
              </a:spcBef>
              <a:spcAft>
                <a:spcPts val="0"/>
              </a:spcAft>
              <a:buClr>
                <a:srgbClr val="515151"/>
              </a:buClr>
              <a:buSzPts val="1200"/>
              <a:buFont typeface="Calibri"/>
              <a:buChar char="»"/>
              <a:defRPr b="0" i="0" sz="1200" u="none" cap="none" strike="noStrike">
                <a:solidFill>
                  <a:srgbClr val="515151"/>
                </a:solidFill>
                <a:latin typeface="Calibri"/>
                <a:ea typeface="Calibri"/>
                <a:cs typeface="Calibri"/>
                <a:sym typeface="Calibri"/>
              </a:defRPr>
            </a:lvl6pPr>
            <a:lvl7pPr lvl="6" marR="0" rtl="0" algn="l">
              <a:spcBef>
                <a:spcPts val="240"/>
              </a:spcBef>
              <a:spcAft>
                <a:spcPts val="0"/>
              </a:spcAft>
              <a:buClr>
                <a:srgbClr val="515151"/>
              </a:buClr>
              <a:buSzPts val="1200"/>
              <a:buFont typeface="Calibri"/>
              <a:buChar char="»"/>
              <a:defRPr b="0" i="0" sz="1200" u="none" cap="none" strike="noStrike">
                <a:solidFill>
                  <a:srgbClr val="515151"/>
                </a:solidFill>
                <a:latin typeface="Calibri"/>
                <a:ea typeface="Calibri"/>
                <a:cs typeface="Calibri"/>
                <a:sym typeface="Calibri"/>
              </a:defRPr>
            </a:lvl7pPr>
            <a:lvl8pPr lvl="7" marR="0" rtl="0" algn="l">
              <a:spcBef>
                <a:spcPts val="240"/>
              </a:spcBef>
              <a:spcAft>
                <a:spcPts val="0"/>
              </a:spcAft>
              <a:buClr>
                <a:srgbClr val="515151"/>
              </a:buClr>
              <a:buSzPts val="1200"/>
              <a:buFont typeface="Calibri"/>
              <a:buChar char="»"/>
              <a:defRPr b="0" i="0" sz="1200" u="none" cap="none" strike="noStrike">
                <a:solidFill>
                  <a:srgbClr val="515151"/>
                </a:solidFill>
                <a:latin typeface="Calibri"/>
                <a:ea typeface="Calibri"/>
                <a:cs typeface="Calibri"/>
                <a:sym typeface="Calibri"/>
              </a:defRPr>
            </a:lvl8pPr>
            <a:lvl9pPr lvl="8" marR="0" rtl="0" algn="l">
              <a:spcBef>
                <a:spcPts val="240"/>
              </a:spcBef>
              <a:spcAft>
                <a:spcPts val="0"/>
              </a:spcAft>
              <a:buClr>
                <a:srgbClr val="515151"/>
              </a:buClr>
              <a:buSzPts val="1200"/>
              <a:buFont typeface="Calibri"/>
              <a:buChar char="»"/>
              <a:defRPr b="0" i="0" sz="1200" u="none" cap="none" strike="noStrike">
                <a:solidFill>
                  <a:srgbClr val="51515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99" name="Shape 99"/>
        <p:cNvGrpSpPr/>
        <p:nvPr/>
      </p:nvGrpSpPr>
      <p:grpSpPr>
        <a:xfrm>
          <a:off x="0" y="0"/>
          <a:ext cx="0" cy="0"/>
          <a:chOff x="0" y="0"/>
          <a:chExt cx="0" cy="0"/>
        </a:xfrm>
      </p:grpSpPr>
      <p:sp>
        <p:nvSpPr>
          <p:cNvPr id="100" name="Google Shape;100;p15"/>
          <p:cNvSpPr txBox="1"/>
          <p:nvPr>
            <p:ph type="title"/>
          </p:nvPr>
        </p:nvSpPr>
        <p:spPr>
          <a:xfrm>
            <a:off x="595313" y="-111125"/>
            <a:ext cx="8380412" cy="114300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9pPr>
          </a:lstStyle>
          <a:p/>
        </p:txBody>
      </p:sp>
      <p:sp>
        <p:nvSpPr>
          <p:cNvPr id="101" name="Google Shape;101;p15"/>
          <p:cNvSpPr txBox="1"/>
          <p:nvPr>
            <p:ph idx="1" type="body"/>
          </p:nvPr>
        </p:nvSpPr>
        <p:spPr>
          <a:xfrm>
            <a:off x="457200" y="1276350"/>
            <a:ext cx="8229600" cy="4718050"/>
          </a:xfrm>
          <a:prstGeom prst="rect">
            <a:avLst/>
          </a:prstGeom>
          <a:noFill/>
          <a:ln>
            <a:noFill/>
          </a:ln>
        </p:spPr>
        <p:txBody>
          <a:bodyPr anchorCtr="0" anchor="t" bIns="91425" lIns="91425" spcFirstLastPara="1" rIns="91425" wrap="square" tIns="91425"/>
          <a:lstStyle>
            <a:lvl1pPr indent="-368300" lvl="0" marL="457200" marR="0" rtl="0" algn="l">
              <a:spcBef>
                <a:spcPts val="440"/>
              </a:spcBef>
              <a:spcAft>
                <a:spcPts val="0"/>
              </a:spcAft>
              <a:buClr>
                <a:schemeClr val="dk1"/>
              </a:buClr>
              <a:buSzPts val="2200"/>
              <a:buFont typeface="Calibri"/>
              <a:buChar char="•"/>
              <a:defRPr b="1" i="0" sz="2200" u="none" cap="none" strike="noStrike">
                <a:solidFill>
                  <a:schemeClr val="dk1"/>
                </a:solidFill>
                <a:latin typeface="Calibri"/>
                <a:ea typeface="Calibri"/>
                <a:cs typeface="Calibri"/>
                <a:sym typeface="Calibri"/>
              </a:defRPr>
            </a:lvl1pPr>
            <a:lvl2pPr indent="-342900" lvl="1" marL="914400" marR="0" rtl="0" algn="l">
              <a:spcBef>
                <a:spcPts val="360"/>
              </a:spcBef>
              <a:spcAft>
                <a:spcPts val="0"/>
              </a:spcAft>
              <a:buClr>
                <a:srgbClr val="515151"/>
              </a:buClr>
              <a:buSzPts val="1800"/>
              <a:buFont typeface="Calibri"/>
              <a:buChar char="–"/>
              <a:defRPr b="0" i="0" sz="1800" u="none" cap="none" strike="noStrike">
                <a:solidFill>
                  <a:srgbClr val="515151"/>
                </a:solidFill>
                <a:latin typeface="Calibri"/>
                <a:ea typeface="Calibri"/>
                <a:cs typeface="Calibri"/>
                <a:sym typeface="Calibri"/>
              </a:defRPr>
            </a:lvl2pPr>
            <a:lvl3pPr indent="-330200" lvl="2" marL="1371600" marR="0" rtl="0" algn="l">
              <a:spcBef>
                <a:spcPts val="320"/>
              </a:spcBef>
              <a:spcAft>
                <a:spcPts val="0"/>
              </a:spcAft>
              <a:buClr>
                <a:srgbClr val="DE6D28"/>
              </a:buClr>
              <a:buSzPts val="1600"/>
              <a:buFont typeface="Noto Sans Symbols"/>
              <a:buChar char="▪"/>
              <a:defRPr b="0" i="0" sz="1600" u="none" cap="none" strike="noStrike">
                <a:solidFill>
                  <a:srgbClr val="DE6D28"/>
                </a:solidFill>
                <a:latin typeface="Calibri"/>
                <a:ea typeface="Calibri"/>
                <a:cs typeface="Calibri"/>
                <a:sym typeface="Calibri"/>
              </a:defRPr>
            </a:lvl3pPr>
            <a:lvl4pPr indent="-317500" lvl="3" marL="1828800" marR="0" rtl="0" algn="l">
              <a:spcBef>
                <a:spcPts val="280"/>
              </a:spcBef>
              <a:spcAft>
                <a:spcPts val="0"/>
              </a:spcAft>
              <a:buClr>
                <a:schemeClr val="dk1"/>
              </a:buClr>
              <a:buSzPts val="1400"/>
              <a:buFont typeface="Calibri"/>
              <a:buChar char="–"/>
              <a:defRPr b="0" i="0" sz="1400" u="none" cap="none" strike="noStrike">
                <a:solidFill>
                  <a:schemeClr val="dk1"/>
                </a:solidFill>
                <a:latin typeface="Calibri"/>
                <a:ea typeface="Calibri"/>
                <a:cs typeface="Calibri"/>
                <a:sym typeface="Calibri"/>
              </a:defRPr>
            </a:lvl4pPr>
            <a:lvl5pPr indent="-304800" lvl="4" marL="2286000" marR="0" rtl="0" algn="l">
              <a:spcBef>
                <a:spcPts val="240"/>
              </a:spcBef>
              <a:spcAft>
                <a:spcPts val="0"/>
              </a:spcAft>
              <a:buClr>
                <a:srgbClr val="515151"/>
              </a:buClr>
              <a:buSzPts val="1200"/>
              <a:buFont typeface="Calibri"/>
              <a:buChar char="»"/>
              <a:defRPr b="0" i="0" sz="1200" u="none" cap="none" strike="noStrike">
                <a:solidFill>
                  <a:srgbClr val="515151"/>
                </a:solidFill>
                <a:latin typeface="Calibri"/>
                <a:ea typeface="Calibri"/>
                <a:cs typeface="Calibri"/>
                <a:sym typeface="Calibri"/>
              </a:defRPr>
            </a:lvl5pPr>
            <a:lvl6pPr indent="-304800" lvl="5" marL="2743200" marR="0" rtl="0" algn="l">
              <a:spcBef>
                <a:spcPts val="240"/>
              </a:spcBef>
              <a:spcAft>
                <a:spcPts val="0"/>
              </a:spcAft>
              <a:buClr>
                <a:srgbClr val="515151"/>
              </a:buClr>
              <a:buSzPts val="1200"/>
              <a:buFont typeface="Calibri"/>
              <a:buChar char="»"/>
              <a:defRPr b="0" i="0" sz="1200" u="none" cap="none" strike="noStrike">
                <a:solidFill>
                  <a:srgbClr val="515151"/>
                </a:solidFill>
                <a:latin typeface="Calibri"/>
                <a:ea typeface="Calibri"/>
                <a:cs typeface="Calibri"/>
                <a:sym typeface="Calibri"/>
              </a:defRPr>
            </a:lvl6pPr>
            <a:lvl7pPr indent="-304800" lvl="6" marL="3200400" marR="0" rtl="0" algn="l">
              <a:spcBef>
                <a:spcPts val="240"/>
              </a:spcBef>
              <a:spcAft>
                <a:spcPts val="0"/>
              </a:spcAft>
              <a:buClr>
                <a:srgbClr val="515151"/>
              </a:buClr>
              <a:buSzPts val="1200"/>
              <a:buFont typeface="Calibri"/>
              <a:buChar char="»"/>
              <a:defRPr b="0" i="0" sz="1200" u="none" cap="none" strike="noStrike">
                <a:solidFill>
                  <a:srgbClr val="515151"/>
                </a:solidFill>
                <a:latin typeface="Calibri"/>
                <a:ea typeface="Calibri"/>
                <a:cs typeface="Calibri"/>
                <a:sym typeface="Calibri"/>
              </a:defRPr>
            </a:lvl7pPr>
            <a:lvl8pPr indent="-304800" lvl="7" marL="3657600" marR="0" rtl="0" algn="l">
              <a:spcBef>
                <a:spcPts val="240"/>
              </a:spcBef>
              <a:spcAft>
                <a:spcPts val="0"/>
              </a:spcAft>
              <a:buClr>
                <a:srgbClr val="515151"/>
              </a:buClr>
              <a:buSzPts val="1200"/>
              <a:buFont typeface="Calibri"/>
              <a:buChar char="»"/>
              <a:defRPr b="0" i="0" sz="1200" u="none" cap="none" strike="noStrike">
                <a:solidFill>
                  <a:srgbClr val="515151"/>
                </a:solidFill>
                <a:latin typeface="Calibri"/>
                <a:ea typeface="Calibri"/>
                <a:cs typeface="Calibri"/>
                <a:sym typeface="Calibri"/>
              </a:defRPr>
            </a:lvl8pPr>
            <a:lvl9pPr indent="-304800" lvl="8" marL="4114800" marR="0" rtl="0" algn="l">
              <a:spcBef>
                <a:spcPts val="240"/>
              </a:spcBef>
              <a:spcAft>
                <a:spcPts val="0"/>
              </a:spcAft>
              <a:buClr>
                <a:srgbClr val="515151"/>
              </a:buClr>
              <a:buSzPts val="1200"/>
              <a:buFont typeface="Calibri"/>
              <a:buChar char="»"/>
              <a:defRPr b="0" i="0" sz="1200" u="none" cap="none" strike="noStrike">
                <a:solidFill>
                  <a:srgbClr val="51515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02" name="Shape 102"/>
        <p:cNvGrpSpPr/>
        <p:nvPr/>
      </p:nvGrpSpPr>
      <p:grpSpPr>
        <a:xfrm>
          <a:off x="0" y="0"/>
          <a:ext cx="0" cy="0"/>
          <a:chOff x="0" y="0"/>
          <a:chExt cx="0" cy="0"/>
        </a:xfrm>
      </p:grpSpPr>
      <p:sp>
        <p:nvSpPr>
          <p:cNvPr id="103" name="Google Shape;103;p16"/>
          <p:cNvSpPr/>
          <p:nvPr/>
        </p:nvSpPr>
        <p:spPr>
          <a:xfrm>
            <a:off x="0" y="0"/>
            <a:ext cx="9144000" cy="106521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200">
              <a:solidFill>
                <a:schemeClr val="dk1"/>
              </a:solidFill>
              <a:latin typeface="Calibri"/>
              <a:ea typeface="Calibri"/>
              <a:cs typeface="Calibri"/>
              <a:sym typeface="Calibri"/>
            </a:endParaRPr>
          </a:p>
        </p:txBody>
      </p:sp>
      <p:sp>
        <p:nvSpPr>
          <p:cNvPr id="104" name="Google Shape;104;p16"/>
          <p:cNvSpPr txBox="1"/>
          <p:nvPr>
            <p:ph type="title"/>
          </p:nvPr>
        </p:nvSpPr>
        <p:spPr>
          <a:xfrm>
            <a:off x="722313" y="3275684"/>
            <a:ext cx="7772400" cy="1362075"/>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1" i="0" sz="1600" u="none" cap="none" strike="noStrike">
                <a:solidFill>
                  <a:srgbClr val="E66100"/>
                </a:solidFill>
                <a:latin typeface="Calibri"/>
                <a:ea typeface="Calibri"/>
                <a:cs typeface="Calibri"/>
                <a:sym typeface="Calibri"/>
              </a:defRPr>
            </a:lvl1pPr>
            <a:lvl2pPr lvl="1"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9pPr>
          </a:lstStyle>
          <a:p/>
        </p:txBody>
      </p:sp>
      <p:sp>
        <p:nvSpPr>
          <p:cNvPr id="105" name="Google Shape;105;p16"/>
          <p:cNvSpPr txBox="1"/>
          <p:nvPr>
            <p:ph idx="1" type="body"/>
          </p:nvPr>
        </p:nvSpPr>
        <p:spPr>
          <a:xfrm>
            <a:off x="722313" y="1775497"/>
            <a:ext cx="7772400" cy="1500187"/>
          </a:xfrm>
          <a:prstGeom prst="rect">
            <a:avLst/>
          </a:prstGeom>
          <a:noFill/>
          <a:ln>
            <a:noFill/>
          </a:ln>
        </p:spPr>
        <p:txBody>
          <a:bodyPr anchorCtr="0" anchor="b" bIns="91425" lIns="91425" spcFirstLastPara="1" rIns="91425" wrap="square" tIns="91425"/>
          <a:lstStyle>
            <a:lvl1pPr indent="-228600" lvl="0" marL="457200" marR="0" rtl="0" algn="l">
              <a:spcBef>
                <a:spcPts val="520"/>
              </a:spcBef>
              <a:spcAft>
                <a:spcPts val="0"/>
              </a:spcAft>
              <a:buClr>
                <a:schemeClr val="dk1"/>
              </a:buClr>
              <a:buSzPts val="2600"/>
              <a:buFont typeface="Calibri"/>
              <a:buNone/>
              <a:defRPr b="1" i="0" sz="26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Clr>
                <a:srgbClr val="515151"/>
              </a:buClr>
              <a:buSzPts val="1800"/>
              <a:buFont typeface="Calibri"/>
              <a:buNone/>
              <a:defRPr b="0" i="0" sz="1800" u="none" cap="none" strike="noStrike">
                <a:solidFill>
                  <a:srgbClr val="515151"/>
                </a:solidFill>
                <a:latin typeface="Calibri"/>
                <a:ea typeface="Calibri"/>
                <a:cs typeface="Calibri"/>
                <a:sym typeface="Calibri"/>
              </a:defRPr>
            </a:lvl2pPr>
            <a:lvl3pPr indent="-228600" lvl="2" marL="1371600" marR="0" rtl="0" algn="l">
              <a:spcBef>
                <a:spcPts val="320"/>
              </a:spcBef>
              <a:spcAft>
                <a:spcPts val="0"/>
              </a:spcAft>
              <a:buClr>
                <a:srgbClr val="DE6D28"/>
              </a:buClr>
              <a:buSzPts val="1600"/>
              <a:buFont typeface="Noto Sans Symbols"/>
              <a:buNone/>
              <a:defRPr b="0" i="0" sz="1600" u="none" cap="none" strike="noStrike">
                <a:solidFill>
                  <a:srgbClr val="DE6D28"/>
                </a:solidFill>
                <a:latin typeface="Calibri"/>
                <a:ea typeface="Calibri"/>
                <a:cs typeface="Calibri"/>
                <a:sym typeface="Calibri"/>
              </a:defRPr>
            </a:lvl3pPr>
            <a:lvl4pPr indent="-228600" lvl="3" marL="1828800" marR="0" rtl="0" algn="l">
              <a:spcBef>
                <a:spcPts val="28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228600" lvl="4" marL="2286000" marR="0" rtl="0" algn="l">
              <a:spcBef>
                <a:spcPts val="280"/>
              </a:spcBef>
              <a:spcAft>
                <a:spcPts val="0"/>
              </a:spcAft>
              <a:buClr>
                <a:srgbClr val="515151"/>
              </a:buClr>
              <a:buSzPts val="1400"/>
              <a:buFont typeface="Calibri"/>
              <a:buNone/>
              <a:defRPr b="0" i="0" sz="1400" u="none" cap="none" strike="noStrike">
                <a:solidFill>
                  <a:srgbClr val="515151"/>
                </a:solidFill>
                <a:latin typeface="Calibri"/>
                <a:ea typeface="Calibri"/>
                <a:cs typeface="Calibri"/>
                <a:sym typeface="Calibri"/>
              </a:defRPr>
            </a:lvl5pPr>
            <a:lvl6pPr indent="-228600" lvl="5" marL="2743200" marR="0" rtl="0" algn="l">
              <a:spcBef>
                <a:spcPts val="280"/>
              </a:spcBef>
              <a:spcAft>
                <a:spcPts val="0"/>
              </a:spcAft>
              <a:buClr>
                <a:srgbClr val="515151"/>
              </a:buClr>
              <a:buSzPts val="1400"/>
              <a:buFont typeface="Calibri"/>
              <a:buNone/>
              <a:defRPr b="0" i="0" sz="1400" u="none" cap="none" strike="noStrike">
                <a:solidFill>
                  <a:srgbClr val="515151"/>
                </a:solidFill>
                <a:latin typeface="Calibri"/>
                <a:ea typeface="Calibri"/>
                <a:cs typeface="Calibri"/>
                <a:sym typeface="Calibri"/>
              </a:defRPr>
            </a:lvl6pPr>
            <a:lvl7pPr indent="-228600" lvl="6" marL="3200400" marR="0" rtl="0" algn="l">
              <a:spcBef>
                <a:spcPts val="280"/>
              </a:spcBef>
              <a:spcAft>
                <a:spcPts val="0"/>
              </a:spcAft>
              <a:buClr>
                <a:srgbClr val="515151"/>
              </a:buClr>
              <a:buSzPts val="1400"/>
              <a:buFont typeface="Calibri"/>
              <a:buNone/>
              <a:defRPr b="0" i="0" sz="1400" u="none" cap="none" strike="noStrike">
                <a:solidFill>
                  <a:srgbClr val="515151"/>
                </a:solidFill>
                <a:latin typeface="Calibri"/>
                <a:ea typeface="Calibri"/>
                <a:cs typeface="Calibri"/>
                <a:sym typeface="Calibri"/>
              </a:defRPr>
            </a:lvl7pPr>
            <a:lvl8pPr indent="-228600" lvl="7" marL="3657600" marR="0" rtl="0" algn="l">
              <a:spcBef>
                <a:spcPts val="280"/>
              </a:spcBef>
              <a:spcAft>
                <a:spcPts val="0"/>
              </a:spcAft>
              <a:buClr>
                <a:srgbClr val="515151"/>
              </a:buClr>
              <a:buSzPts val="1400"/>
              <a:buFont typeface="Calibri"/>
              <a:buNone/>
              <a:defRPr b="0" i="0" sz="1400" u="none" cap="none" strike="noStrike">
                <a:solidFill>
                  <a:srgbClr val="515151"/>
                </a:solidFill>
                <a:latin typeface="Calibri"/>
                <a:ea typeface="Calibri"/>
                <a:cs typeface="Calibri"/>
                <a:sym typeface="Calibri"/>
              </a:defRPr>
            </a:lvl8pPr>
            <a:lvl9pPr indent="-228600" lvl="8" marL="4114800" marR="0" rtl="0" algn="l">
              <a:spcBef>
                <a:spcPts val="280"/>
              </a:spcBef>
              <a:spcAft>
                <a:spcPts val="0"/>
              </a:spcAft>
              <a:buClr>
                <a:srgbClr val="515151"/>
              </a:buClr>
              <a:buSzPts val="1400"/>
              <a:buFont typeface="Calibri"/>
              <a:buNone/>
              <a:defRPr b="0" i="0" sz="1400" u="none" cap="none" strike="noStrike">
                <a:solidFill>
                  <a:srgbClr val="515151"/>
                </a:solidFill>
                <a:latin typeface="Calibri"/>
                <a:ea typeface="Calibri"/>
                <a:cs typeface="Calibri"/>
                <a:sym typeface="Calibri"/>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06" name="Shape 106"/>
        <p:cNvGrpSpPr/>
        <p:nvPr/>
      </p:nvGrpSpPr>
      <p:grpSpPr>
        <a:xfrm>
          <a:off x="0" y="0"/>
          <a:ext cx="0" cy="0"/>
          <a:chOff x="0" y="0"/>
          <a:chExt cx="0" cy="0"/>
        </a:xfrm>
      </p:grpSpPr>
      <p:sp>
        <p:nvSpPr>
          <p:cNvPr id="107" name="Google Shape;107;p17"/>
          <p:cNvSpPr txBox="1"/>
          <p:nvPr>
            <p:ph type="title"/>
          </p:nvPr>
        </p:nvSpPr>
        <p:spPr>
          <a:xfrm>
            <a:off x="595313" y="-111125"/>
            <a:ext cx="8380412" cy="114300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9pPr>
          </a:lstStyle>
          <a:p/>
        </p:txBody>
      </p:sp>
      <p:sp>
        <p:nvSpPr>
          <p:cNvPr id="108" name="Google Shape;108;p17"/>
          <p:cNvSpPr txBox="1"/>
          <p:nvPr>
            <p:ph idx="1" type="body"/>
          </p:nvPr>
        </p:nvSpPr>
        <p:spPr>
          <a:xfrm>
            <a:off x="457200" y="1276350"/>
            <a:ext cx="4038600" cy="4718050"/>
          </a:xfrm>
          <a:prstGeom prst="rect">
            <a:avLst/>
          </a:prstGeom>
          <a:noFill/>
          <a:ln>
            <a:noFill/>
          </a:ln>
        </p:spPr>
        <p:txBody>
          <a:bodyPr anchorCtr="0" anchor="t" bIns="91425" lIns="91425" spcFirstLastPara="1" rIns="91425" wrap="square" tIns="91425"/>
          <a:lstStyle>
            <a:lvl1pPr indent="-355600" lvl="0" marL="457200" marR="0" rtl="0" algn="l">
              <a:spcBef>
                <a:spcPts val="400"/>
              </a:spcBef>
              <a:spcAft>
                <a:spcPts val="0"/>
              </a:spcAft>
              <a:buClr>
                <a:schemeClr val="dk1"/>
              </a:buClr>
              <a:buSzPts val="2000"/>
              <a:buFont typeface="Calibri"/>
              <a:buChar char="•"/>
              <a:defRPr b="1" i="0" sz="2000" u="none" cap="none" strike="noStrike">
                <a:solidFill>
                  <a:schemeClr val="dk1"/>
                </a:solidFill>
                <a:latin typeface="Calibri"/>
                <a:ea typeface="Calibri"/>
                <a:cs typeface="Calibri"/>
                <a:sym typeface="Calibri"/>
              </a:defRPr>
            </a:lvl1pPr>
            <a:lvl2pPr indent="-342900" lvl="1" marL="914400" marR="0" rtl="0" algn="l">
              <a:spcBef>
                <a:spcPts val="360"/>
              </a:spcBef>
              <a:spcAft>
                <a:spcPts val="0"/>
              </a:spcAft>
              <a:buClr>
                <a:srgbClr val="515151"/>
              </a:buClr>
              <a:buSzPts val="1800"/>
              <a:buFont typeface="Calibri"/>
              <a:buChar char="–"/>
              <a:defRPr b="0" i="0" sz="1800" u="none" cap="none" strike="noStrike">
                <a:solidFill>
                  <a:srgbClr val="515151"/>
                </a:solidFill>
                <a:latin typeface="Calibri"/>
                <a:ea typeface="Calibri"/>
                <a:cs typeface="Calibri"/>
                <a:sym typeface="Calibri"/>
              </a:defRPr>
            </a:lvl2pPr>
            <a:lvl3pPr indent="-330200" lvl="2" marL="1371600" marR="0" rtl="0" algn="l">
              <a:spcBef>
                <a:spcPts val="320"/>
              </a:spcBef>
              <a:spcAft>
                <a:spcPts val="0"/>
              </a:spcAft>
              <a:buClr>
                <a:srgbClr val="DE6D28"/>
              </a:buClr>
              <a:buSzPts val="1600"/>
              <a:buFont typeface="Noto Sans Symbols"/>
              <a:buChar char="▪"/>
              <a:defRPr b="0" i="0" sz="1600" u="none" cap="none" strike="noStrike">
                <a:solidFill>
                  <a:srgbClr val="DE6D28"/>
                </a:solidFill>
                <a:latin typeface="Calibri"/>
                <a:ea typeface="Calibri"/>
                <a:cs typeface="Calibri"/>
                <a:sym typeface="Calibri"/>
              </a:defRPr>
            </a:lvl3pPr>
            <a:lvl4pPr indent="-317500" lvl="3" marL="1828800" marR="0" rtl="0" algn="l">
              <a:spcBef>
                <a:spcPts val="280"/>
              </a:spcBef>
              <a:spcAft>
                <a:spcPts val="0"/>
              </a:spcAft>
              <a:buClr>
                <a:schemeClr val="dk1"/>
              </a:buClr>
              <a:buSzPts val="1400"/>
              <a:buFont typeface="Calibri"/>
              <a:buChar char="–"/>
              <a:defRPr b="0" i="0" sz="1400" u="none" cap="none" strike="noStrike">
                <a:solidFill>
                  <a:schemeClr val="dk1"/>
                </a:solidFill>
                <a:latin typeface="Calibri"/>
                <a:ea typeface="Calibri"/>
                <a:cs typeface="Calibri"/>
                <a:sym typeface="Calibri"/>
              </a:defRPr>
            </a:lvl4pPr>
            <a:lvl5pPr indent="-304800" lvl="4" marL="2286000" marR="0" rtl="0" algn="l">
              <a:spcBef>
                <a:spcPts val="240"/>
              </a:spcBef>
              <a:spcAft>
                <a:spcPts val="0"/>
              </a:spcAft>
              <a:buClr>
                <a:srgbClr val="515151"/>
              </a:buClr>
              <a:buSzPts val="1200"/>
              <a:buFont typeface="Calibri"/>
              <a:buChar char="»"/>
              <a:defRPr b="0" i="0" sz="1200" u="none" cap="none" strike="noStrike">
                <a:solidFill>
                  <a:srgbClr val="515151"/>
                </a:solidFill>
                <a:latin typeface="Calibri"/>
                <a:ea typeface="Calibri"/>
                <a:cs typeface="Calibri"/>
                <a:sym typeface="Calibri"/>
              </a:defRPr>
            </a:lvl5pPr>
            <a:lvl6pPr indent="-342900" lvl="5" marL="2743200" marR="0" rtl="0" algn="l">
              <a:spcBef>
                <a:spcPts val="360"/>
              </a:spcBef>
              <a:spcAft>
                <a:spcPts val="0"/>
              </a:spcAft>
              <a:buClr>
                <a:srgbClr val="515151"/>
              </a:buClr>
              <a:buSzPts val="1800"/>
              <a:buFont typeface="Calibri"/>
              <a:buChar char="»"/>
              <a:defRPr b="0" i="0" sz="1800" u="none" cap="none" strike="noStrike">
                <a:solidFill>
                  <a:srgbClr val="515151"/>
                </a:solidFill>
                <a:latin typeface="Calibri"/>
                <a:ea typeface="Calibri"/>
                <a:cs typeface="Calibri"/>
                <a:sym typeface="Calibri"/>
              </a:defRPr>
            </a:lvl6pPr>
            <a:lvl7pPr indent="-342900" lvl="6" marL="3200400" marR="0" rtl="0" algn="l">
              <a:spcBef>
                <a:spcPts val="360"/>
              </a:spcBef>
              <a:spcAft>
                <a:spcPts val="0"/>
              </a:spcAft>
              <a:buClr>
                <a:srgbClr val="515151"/>
              </a:buClr>
              <a:buSzPts val="1800"/>
              <a:buFont typeface="Calibri"/>
              <a:buChar char="»"/>
              <a:defRPr b="0" i="0" sz="1800" u="none" cap="none" strike="noStrike">
                <a:solidFill>
                  <a:srgbClr val="515151"/>
                </a:solidFill>
                <a:latin typeface="Calibri"/>
                <a:ea typeface="Calibri"/>
                <a:cs typeface="Calibri"/>
                <a:sym typeface="Calibri"/>
              </a:defRPr>
            </a:lvl7pPr>
            <a:lvl8pPr indent="-342900" lvl="7" marL="3657600" marR="0" rtl="0" algn="l">
              <a:spcBef>
                <a:spcPts val="360"/>
              </a:spcBef>
              <a:spcAft>
                <a:spcPts val="0"/>
              </a:spcAft>
              <a:buClr>
                <a:srgbClr val="515151"/>
              </a:buClr>
              <a:buSzPts val="1800"/>
              <a:buFont typeface="Calibri"/>
              <a:buChar char="»"/>
              <a:defRPr b="0" i="0" sz="1800" u="none" cap="none" strike="noStrike">
                <a:solidFill>
                  <a:srgbClr val="515151"/>
                </a:solidFill>
                <a:latin typeface="Calibri"/>
                <a:ea typeface="Calibri"/>
                <a:cs typeface="Calibri"/>
                <a:sym typeface="Calibri"/>
              </a:defRPr>
            </a:lvl8pPr>
            <a:lvl9pPr indent="-342900" lvl="8" marL="4114800" marR="0" rtl="0" algn="l">
              <a:spcBef>
                <a:spcPts val="360"/>
              </a:spcBef>
              <a:spcAft>
                <a:spcPts val="0"/>
              </a:spcAft>
              <a:buClr>
                <a:srgbClr val="515151"/>
              </a:buClr>
              <a:buSzPts val="1800"/>
              <a:buFont typeface="Calibri"/>
              <a:buChar char="»"/>
              <a:defRPr b="0" i="0" sz="1800" u="none" cap="none" strike="noStrike">
                <a:solidFill>
                  <a:srgbClr val="515151"/>
                </a:solidFill>
                <a:latin typeface="Calibri"/>
                <a:ea typeface="Calibri"/>
                <a:cs typeface="Calibri"/>
                <a:sym typeface="Calibri"/>
              </a:defRPr>
            </a:lvl9pPr>
          </a:lstStyle>
          <a:p/>
        </p:txBody>
      </p:sp>
      <p:sp>
        <p:nvSpPr>
          <p:cNvPr id="109" name="Google Shape;109;p17"/>
          <p:cNvSpPr txBox="1"/>
          <p:nvPr>
            <p:ph idx="2" type="body"/>
          </p:nvPr>
        </p:nvSpPr>
        <p:spPr>
          <a:xfrm>
            <a:off x="4648200" y="1276350"/>
            <a:ext cx="4038600" cy="4718050"/>
          </a:xfrm>
          <a:prstGeom prst="rect">
            <a:avLst/>
          </a:prstGeom>
          <a:noFill/>
          <a:ln>
            <a:noFill/>
          </a:ln>
        </p:spPr>
        <p:txBody>
          <a:bodyPr anchorCtr="0" anchor="t" bIns="91425" lIns="91425" spcFirstLastPara="1" rIns="91425" wrap="square" tIns="91425"/>
          <a:lstStyle>
            <a:lvl1pPr indent="-355600" lvl="0" marL="457200" marR="0" rtl="0" algn="l">
              <a:spcBef>
                <a:spcPts val="400"/>
              </a:spcBef>
              <a:spcAft>
                <a:spcPts val="0"/>
              </a:spcAft>
              <a:buClr>
                <a:schemeClr val="dk1"/>
              </a:buClr>
              <a:buSzPts val="2000"/>
              <a:buFont typeface="Calibri"/>
              <a:buChar char="•"/>
              <a:defRPr b="1" i="0" sz="2000" u="none" cap="none" strike="noStrike">
                <a:solidFill>
                  <a:schemeClr val="dk1"/>
                </a:solidFill>
                <a:latin typeface="Calibri"/>
                <a:ea typeface="Calibri"/>
                <a:cs typeface="Calibri"/>
                <a:sym typeface="Calibri"/>
              </a:defRPr>
            </a:lvl1pPr>
            <a:lvl2pPr indent="-342900" lvl="1" marL="914400" marR="0" rtl="0" algn="l">
              <a:spcBef>
                <a:spcPts val="360"/>
              </a:spcBef>
              <a:spcAft>
                <a:spcPts val="0"/>
              </a:spcAft>
              <a:buClr>
                <a:srgbClr val="515151"/>
              </a:buClr>
              <a:buSzPts val="1800"/>
              <a:buFont typeface="Calibri"/>
              <a:buChar char="–"/>
              <a:defRPr b="0" i="0" sz="1800" u="none" cap="none" strike="noStrike">
                <a:solidFill>
                  <a:srgbClr val="515151"/>
                </a:solidFill>
                <a:latin typeface="Calibri"/>
                <a:ea typeface="Calibri"/>
                <a:cs typeface="Calibri"/>
                <a:sym typeface="Calibri"/>
              </a:defRPr>
            </a:lvl2pPr>
            <a:lvl3pPr indent="-330200" lvl="2" marL="1371600" marR="0" rtl="0" algn="l">
              <a:spcBef>
                <a:spcPts val="320"/>
              </a:spcBef>
              <a:spcAft>
                <a:spcPts val="0"/>
              </a:spcAft>
              <a:buClr>
                <a:srgbClr val="DE6D28"/>
              </a:buClr>
              <a:buSzPts val="1600"/>
              <a:buFont typeface="Noto Sans Symbols"/>
              <a:buChar char="▪"/>
              <a:defRPr b="0" i="0" sz="1600" u="none" cap="none" strike="noStrike">
                <a:solidFill>
                  <a:srgbClr val="DE6D28"/>
                </a:solidFill>
                <a:latin typeface="Calibri"/>
                <a:ea typeface="Calibri"/>
                <a:cs typeface="Calibri"/>
                <a:sym typeface="Calibri"/>
              </a:defRPr>
            </a:lvl3pPr>
            <a:lvl4pPr indent="-317500" lvl="3" marL="1828800" marR="0" rtl="0" algn="l">
              <a:spcBef>
                <a:spcPts val="280"/>
              </a:spcBef>
              <a:spcAft>
                <a:spcPts val="0"/>
              </a:spcAft>
              <a:buClr>
                <a:schemeClr val="dk1"/>
              </a:buClr>
              <a:buSzPts val="1400"/>
              <a:buFont typeface="Calibri"/>
              <a:buChar char="–"/>
              <a:defRPr b="0" i="0" sz="1400" u="none" cap="none" strike="noStrike">
                <a:solidFill>
                  <a:schemeClr val="dk1"/>
                </a:solidFill>
                <a:latin typeface="Calibri"/>
                <a:ea typeface="Calibri"/>
                <a:cs typeface="Calibri"/>
                <a:sym typeface="Calibri"/>
              </a:defRPr>
            </a:lvl4pPr>
            <a:lvl5pPr indent="-304800" lvl="4" marL="2286000" marR="0" rtl="0" algn="l">
              <a:spcBef>
                <a:spcPts val="240"/>
              </a:spcBef>
              <a:spcAft>
                <a:spcPts val="0"/>
              </a:spcAft>
              <a:buClr>
                <a:srgbClr val="515151"/>
              </a:buClr>
              <a:buSzPts val="1200"/>
              <a:buFont typeface="Calibri"/>
              <a:buChar char="»"/>
              <a:defRPr b="0" i="0" sz="1200" u="none" cap="none" strike="noStrike">
                <a:solidFill>
                  <a:srgbClr val="515151"/>
                </a:solidFill>
                <a:latin typeface="Calibri"/>
                <a:ea typeface="Calibri"/>
                <a:cs typeface="Calibri"/>
                <a:sym typeface="Calibri"/>
              </a:defRPr>
            </a:lvl5pPr>
            <a:lvl6pPr indent="-342900" lvl="5" marL="2743200" marR="0" rtl="0" algn="l">
              <a:spcBef>
                <a:spcPts val="360"/>
              </a:spcBef>
              <a:spcAft>
                <a:spcPts val="0"/>
              </a:spcAft>
              <a:buClr>
                <a:srgbClr val="515151"/>
              </a:buClr>
              <a:buSzPts val="1800"/>
              <a:buFont typeface="Calibri"/>
              <a:buChar char="»"/>
              <a:defRPr b="0" i="0" sz="1800" u="none" cap="none" strike="noStrike">
                <a:solidFill>
                  <a:srgbClr val="515151"/>
                </a:solidFill>
                <a:latin typeface="Calibri"/>
                <a:ea typeface="Calibri"/>
                <a:cs typeface="Calibri"/>
                <a:sym typeface="Calibri"/>
              </a:defRPr>
            </a:lvl6pPr>
            <a:lvl7pPr indent="-342900" lvl="6" marL="3200400" marR="0" rtl="0" algn="l">
              <a:spcBef>
                <a:spcPts val="360"/>
              </a:spcBef>
              <a:spcAft>
                <a:spcPts val="0"/>
              </a:spcAft>
              <a:buClr>
                <a:srgbClr val="515151"/>
              </a:buClr>
              <a:buSzPts val="1800"/>
              <a:buFont typeface="Calibri"/>
              <a:buChar char="»"/>
              <a:defRPr b="0" i="0" sz="1800" u="none" cap="none" strike="noStrike">
                <a:solidFill>
                  <a:srgbClr val="515151"/>
                </a:solidFill>
                <a:latin typeface="Calibri"/>
                <a:ea typeface="Calibri"/>
                <a:cs typeface="Calibri"/>
                <a:sym typeface="Calibri"/>
              </a:defRPr>
            </a:lvl7pPr>
            <a:lvl8pPr indent="-342900" lvl="7" marL="3657600" marR="0" rtl="0" algn="l">
              <a:spcBef>
                <a:spcPts val="360"/>
              </a:spcBef>
              <a:spcAft>
                <a:spcPts val="0"/>
              </a:spcAft>
              <a:buClr>
                <a:srgbClr val="515151"/>
              </a:buClr>
              <a:buSzPts val="1800"/>
              <a:buFont typeface="Calibri"/>
              <a:buChar char="»"/>
              <a:defRPr b="0" i="0" sz="1800" u="none" cap="none" strike="noStrike">
                <a:solidFill>
                  <a:srgbClr val="515151"/>
                </a:solidFill>
                <a:latin typeface="Calibri"/>
                <a:ea typeface="Calibri"/>
                <a:cs typeface="Calibri"/>
                <a:sym typeface="Calibri"/>
              </a:defRPr>
            </a:lvl8pPr>
            <a:lvl9pPr indent="-342900" lvl="8" marL="4114800" marR="0" rtl="0" algn="l">
              <a:spcBef>
                <a:spcPts val="360"/>
              </a:spcBef>
              <a:spcAft>
                <a:spcPts val="0"/>
              </a:spcAft>
              <a:buClr>
                <a:srgbClr val="515151"/>
              </a:buClr>
              <a:buSzPts val="1800"/>
              <a:buFont typeface="Calibri"/>
              <a:buChar char="»"/>
              <a:defRPr b="0" i="0" sz="1800" u="none" cap="none" strike="noStrike">
                <a:solidFill>
                  <a:srgbClr val="515151"/>
                </a:solidFill>
                <a:latin typeface="Calibri"/>
                <a:ea typeface="Calibri"/>
                <a:cs typeface="Calibri"/>
                <a:sym typeface="Calibri"/>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10" name="Shape 110"/>
        <p:cNvGrpSpPr/>
        <p:nvPr/>
      </p:nvGrpSpPr>
      <p:grpSpPr>
        <a:xfrm>
          <a:off x="0" y="0"/>
          <a:ext cx="0" cy="0"/>
          <a:chOff x="0" y="0"/>
          <a:chExt cx="0" cy="0"/>
        </a:xfrm>
      </p:grpSpPr>
      <p:sp>
        <p:nvSpPr>
          <p:cNvPr id="111" name="Google Shape;111;p18"/>
          <p:cNvSpPr txBox="1"/>
          <p:nvPr>
            <p:ph type="title"/>
          </p:nvPr>
        </p:nvSpPr>
        <p:spPr>
          <a:xfrm>
            <a:off x="589727" y="-104246"/>
            <a:ext cx="8375714" cy="114300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9pPr>
          </a:lstStyle>
          <a:p/>
        </p:txBody>
      </p:sp>
      <p:sp>
        <p:nvSpPr>
          <p:cNvPr id="112" name="Google Shape;112;p18"/>
          <p:cNvSpPr txBox="1"/>
          <p:nvPr>
            <p:ph idx="1" type="body"/>
          </p:nvPr>
        </p:nvSpPr>
        <p:spPr>
          <a:xfrm>
            <a:off x="457200" y="1148614"/>
            <a:ext cx="4040188" cy="639762"/>
          </a:xfrm>
          <a:prstGeom prst="rect">
            <a:avLst/>
          </a:prstGeom>
          <a:noFill/>
          <a:ln>
            <a:noFill/>
          </a:ln>
        </p:spPr>
        <p:txBody>
          <a:bodyPr anchorCtr="0" anchor="b" bIns="91425" lIns="91425" spcFirstLastPara="1" rIns="91425" wrap="square" tIns="91425"/>
          <a:lstStyle>
            <a:lvl1pPr indent="-228600" lvl="0" marL="457200" marR="0" rtl="0" algn="l">
              <a:spcBef>
                <a:spcPts val="480"/>
              </a:spcBef>
              <a:spcAft>
                <a:spcPts val="0"/>
              </a:spcAft>
              <a:buClr>
                <a:srgbClr val="515151"/>
              </a:buClr>
              <a:buSzPts val="2400"/>
              <a:buFont typeface="Calibri"/>
              <a:buNone/>
              <a:defRPr b="1" i="0" sz="2400" u="none" cap="none" strike="noStrike">
                <a:solidFill>
                  <a:srgbClr val="515151"/>
                </a:solidFill>
                <a:latin typeface="Calibri"/>
                <a:ea typeface="Calibri"/>
                <a:cs typeface="Calibri"/>
                <a:sym typeface="Calibri"/>
              </a:defRPr>
            </a:lvl1pPr>
            <a:lvl2pPr indent="-228600" lvl="1" marL="914400" marR="0" rtl="0" algn="l">
              <a:spcBef>
                <a:spcPts val="400"/>
              </a:spcBef>
              <a:spcAft>
                <a:spcPts val="0"/>
              </a:spcAft>
              <a:buClr>
                <a:srgbClr val="515151"/>
              </a:buClr>
              <a:buSzPts val="2000"/>
              <a:buFont typeface="Calibri"/>
              <a:buNone/>
              <a:defRPr b="1" i="0" sz="2000" u="none" cap="none" strike="noStrike">
                <a:solidFill>
                  <a:srgbClr val="515151"/>
                </a:solidFill>
                <a:latin typeface="Calibri"/>
                <a:ea typeface="Calibri"/>
                <a:cs typeface="Calibri"/>
                <a:sym typeface="Calibri"/>
              </a:defRPr>
            </a:lvl2pPr>
            <a:lvl3pPr indent="-228600" lvl="2" marL="1371600" marR="0" rtl="0" algn="l">
              <a:spcBef>
                <a:spcPts val="360"/>
              </a:spcBef>
              <a:spcAft>
                <a:spcPts val="0"/>
              </a:spcAft>
              <a:buClr>
                <a:srgbClr val="DE6D28"/>
              </a:buClr>
              <a:buSzPts val="1800"/>
              <a:buFont typeface="Noto Sans Symbols"/>
              <a:buNone/>
              <a:defRPr b="1" i="0" sz="1800" u="none" cap="none" strike="noStrike">
                <a:solidFill>
                  <a:srgbClr val="DE6D28"/>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Calibri"/>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rgbClr val="515151"/>
              </a:buClr>
              <a:buSzPts val="1600"/>
              <a:buFont typeface="Calibri"/>
              <a:buNone/>
              <a:defRPr b="1" i="0" sz="1600" u="none" cap="none" strike="noStrike">
                <a:solidFill>
                  <a:srgbClr val="515151"/>
                </a:solidFill>
                <a:latin typeface="Calibri"/>
                <a:ea typeface="Calibri"/>
                <a:cs typeface="Calibri"/>
                <a:sym typeface="Calibri"/>
              </a:defRPr>
            </a:lvl5pPr>
            <a:lvl6pPr indent="-228600" lvl="5" marL="2743200" marR="0" rtl="0" algn="l">
              <a:spcBef>
                <a:spcPts val="320"/>
              </a:spcBef>
              <a:spcAft>
                <a:spcPts val="0"/>
              </a:spcAft>
              <a:buClr>
                <a:srgbClr val="515151"/>
              </a:buClr>
              <a:buSzPts val="1600"/>
              <a:buFont typeface="Calibri"/>
              <a:buNone/>
              <a:defRPr b="1" i="0" sz="1600" u="none" cap="none" strike="noStrike">
                <a:solidFill>
                  <a:srgbClr val="515151"/>
                </a:solidFill>
                <a:latin typeface="Calibri"/>
                <a:ea typeface="Calibri"/>
                <a:cs typeface="Calibri"/>
                <a:sym typeface="Calibri"/>
              </a:defRPr>
            </a:lvl6pPr>
            <a:lvl7pPr indent="-228600" lvl="6" marL="3200400" marR="0" rtl="0" algn="l">
              <a:spcBef>
                <a:spcPts val="320"/>
              </a:spcBef>
              <a:spcAft>
                <a:spcPts val="0"/>
              </a:spcAft>
              <a:buClr>
                <a:srgbClr val="515151"/>
              </a:buClr>
              <a:buSzPts val="1600"/>
              <a:buFont typeface="Calibri"/>
              <a:buNone/>
              <a:defRPr b="1" i="0" sz="1600" u="none" cap="none" strike="noStrike">
                <a:solidFill>
                  <a:srgbClr val="515151"/>
                </a:solidFill>
                <a:latin typeface="Calibri"/>
                <a:ea typeface="Calibri"/>
                <a:cs typeface="Calibri"/>
                <a:sym typeface="Calibri"/>
              </a:defRPr>
            </a:lvl7pPr>
            <a:lvl8pPr indent="-228600" lvl="7" marL="3657600" marR="0" rtl="0" algn="l">
              <a:spcBef>
                <a:spcPts val="320"/>
              </a:spcBef>
              <a:spcAft>
                <a:spcPts val="0"/>
              </a:spcAft>
              <a:buClr>
                <a:srgbClr val="515151"/>
              </a:buClr>
              <a:buSzPts val="1600"/>
              <a:buFont typeface="Calibri"/>
              <a:buNone/>
              <a:defRPr b="1" i="0" sz="1600" u="none" cap="none" strike="noStrike">
                <a:solidFill>
                  <a:srgbClr val="515151"/>
                </a:solidFill>
                <a:latin typeface="Calibri"/>
                <a:ea typeface="Calibri"/>
                <a:cs typeface="Calibri"/>
                <a:sym typeface="Calibri"/>
              </a:defRPr>
            </a:lvl8pPr>
            <a:lvl9pPr indent="-228600" lvl="8" marL="4114800" marR="0" rtl="0" algn="l">
              <a:spcBef>
                <a:spcPts val="320"/>
              </a:spcBef>
              <a:spcAft>
                <a:spcPts val="0"/>
              </a:spcAft>
              <a:buClr>
                <a:srgbClr val="515151"/>
              </a:buClr>
              <a:buSzPts val="1600"/>
              <a:buFont typeface="Calibri"/>
              <a:buNone/>
              <a:defRPr b="1" i="0" sz="1600" u="none" cap="none" strike="noStrike">
                <a:solidFill>
                  <a:srgbClr val="515151"/>
                </a:solidFill>
                <a:latin typeface="Calibri"/>
                <a:ea typeface="Calibri"/>
                <a:cs typeface="Calibri"/>
                <a:sym typeface="Calibri"/>
              </a:defRPr>
            </a:lvl9pPr>
          </a:lstStyle>
          <a:p/>
        </p:txBody>
      </p:sp>
      <p:sp>
        <p:nvSpPr>
          <p:cNvPr id="113" name="Google Shape;113;p18"/>
          <p:cNvSpPr txBox="1"/>
          <p:nvPr>
            <p:ph idx="2" type="body"/>
          </p:nvPr>
        </p:nvSpPr>
        <p:spPr>
          <a:xfrm>
            <a:off x="457200" y="1791094"/>
            <a:ext cx="4040188" cy="4335070"/>
          </a:xfrm>
          <a:prstGeom prst="rect">
            <a:avLst/>
          </a:prstGeom>
          <a:noFill/>
          <a:ln>
            <a:noFill/>
          </a:ln>
        </p:spPr>
        <p:txBody>
          <a:bodyPr anchorCtr="0" anchor="t" bIns="91425" lIns="91425" spcFirstLastPara="1" rIns="91425" wrap="square" tIns="91425"/>
          <a:lstStyle>
            <a:lvl1pPr indent="-355600" lvl="0" marL="457200" marR="0" rtl="0" algn="l">
              <a:spcBef>
                <a:spcPts val="400"/>
              </a:spcBef>
              <a:spcAft>
                <a:spcPts val="0"/>
              </a:spcAft>
              <a:buClr>
                <a:schemeClr val="dk1"/>
              </a:buClr>
              <a:buSzPts val="2000"/>
              <a:buFont typeface="Calibri"/>
              <a:buChar char="•"/>
              <a:defRPr b="1" i="0" sz="20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rgbClr val="515151"/>
              </a:buClr>
              <a:buSzPts val="2000"/>
              <a:buFont typeface="Calibri"/>
              <a:buChar char="–"/>
              <a:defRPr b="0" i="0" sz="2000" u="none" cap="none" strike="noStrike">
                <a:solidFill>
                  <a:srgbClr val="515151"/>
                </a:solidFill>
                <a:latin typeface="Calibri"/>
                <a:ea typeface="Calibri"/>
                <a:cs typeface="Calibri"/>
                <a:sym typeface="Calibri"/>
              </a:defRPr>
            </a:lvl2pPr>
            <a:lvl3pPr indent="-342900" lvl="2" marL="1371600" marR="0" rtl="0" algn="l">
              <a:spcBef>
                <a:spcPts val="360"/>
              </a:spcBef>
              <a:spcAft>
                <a:spcPts val="0"/>
              </a:spcAft>
              <a:buClr>
                <a:srgbClr val="DE6D28"/>
              </a:buClr>
              <a:buSzPts val="1800"/>
              <a:buFont typeface="Noto Sans Symbols"/>
              <a:buChar char="▪"/>
              <a:defRPr b="0" i="0" sz="1800" u="none" cap="none" strike="noStrike">
                <a:solidFill>
                  <a:srgbClr val="DE6D28"/>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Calibri"/>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rgbClr val="515151"/>
              </a:buClr>
              <a:buSzPts val="1600"/>
              <a:buFont typeface="Calibri"/>
              <a:buChar char="»"/>
              <a:defRPr b="0" i="0" sz="1600" u="none" cap="none" strike="noStrike">
                <a:solidFill>
                  <a:srgbClr val="515151"/>
                </a:solidFill>
                <a:latin typeface="Calibri"/>
                <a:ea typeface="Calibri"/>
                <a:cs typeface="Calibri"/>
                <a:sym typeface="Calibri"/>
              </a:defRPr>
            </a:lvl5pPr>
            <a:lvl6pPr indent="-330200" lvl="5" marL="2743200" marR="0" rtl="0" algn="l">
              <a:spcBef>
                <a:spcPts val="320"/>
              </a:spcBef>
              <a:spcAft>
                <a:spcPts val="0"/>
              </a:spcAft>
              <a:buClr>
                <a:srgbClr val="515151"/>
              </a:buClr>
              <a:buSzPts val="1600"/>
              <a:buFont typeface="Calibri"/>
              <a:buChar char="»"/>
              <a:defRPr b="0" i="0" sz="1600" u="none" cap="none" strike="noStrike">
                <a:solidFill>
                  <a:srgbClr val="515151"/>
                </a:solidFill>
                <a:latin typeface="Calibri"/>
                <a:ea typeface="Calibri"/>
                <a:cs typeface="Calibri"/>
                <a:sym typeface="Calibri"/>
              </a:defRPr>
            </a:lvl6pPr>
            <a:lvl7pPr indent="-330200" lvl="6" marL="3200400" marR="0" rtl="0" algn="l">
              <a:spcBef>
                <a:spcPts val="320"/>
              </a:spcBef>
              <a:spcAft>
                <a:spcPts val="0"/>
              </a:spcAft>
              <a:buClr>
                <a:srgbClr val="515151"/>
              </a:buClr>
              <a:buSzPts val="1600"/>
              <a:buFont typeface="Calibri"/>
              <a:buChar char="»"/>
              <a:defRPr b="0" i="0" sz="1600" u="none" cap="none" strike="noStrike">
                <a:solidFill>
                  <a:srgbClr val="515151"/>
                </a:solidFill>
                <a:latin typeface="Calibri"/>
                <a:ea typeface="Calibri"/>
                <a:cs typeface="Calibri"/>
                <a:sym typeface="Calibri"/>
              </a:defRPr>
            </a:lvl7pPr>
            <a:lvl8pPr indent="-330200" lvl="7" marL="3657600" marR="0" rtl="0" algn="l">
              <a:spcBef>
                <a:spcPts val="320"/>
              </a:spcBef>
              <a:spcAft>
                <a:spcPts val="0"/>
              </a:spcAft>
              <a:buClr>
                <a:srgbClr val="515151"/>
              </a:buClr>
              <a:buSzPts val="1600"/>
              <a:buFont typeface="Calibri"/>
              <a:buChar char="»"/>
              <a:defRPr b="0" i="0" sz="1600" u="none" cap="none" strike="noStrike">
                <a:solidFill>
                  <a:srgbClr val="515151"/>
                </a:solidFill>
                <a:latin typeface="Calibri"/>
                <a:ea typeface="Calibri"/>
                <a:cs typeface="Calibri"/>
                <a:sym typeface="Calibri"/>
              </a:defRPr>
            </a:lvl8pPr>
            <a:lvl9pPr indent="-330200" lvl="8" marL="4114800" marR="0" rtl="0" algn="l">
              <a:spcBef>
                <a:spcPts val="320"/>
              </a:spcBef>
              <a:spcAft>
                <a:spcPts val="0"/>
              </a:spcAft>
              <a:buClr>
                <a:srgbClr val="515151"/>
              </a:buClr>
              <a:buSzPts val="1600"/>
              <a:buFont typeface="Calibri"/>
              <a:buChar char="»"/>
              <a:defRPr b="0" i="0" sz="1600" u="none" cap="none" strike="noStrike">
                <a:solidFill>
                  <a:srgbClr val="515151"/>
                </a:solidFill>
                <a:latin typeface="Calibri"/>
                <a:ea typeface="Calibri"/>
                <a:cs typeface="Calibri"/>
                <a:sym typeface="Calibri"/>
              </a:defRPr>
            </a:lvl9pPr>
          </a:lstStyle>
          <a:p/>
        </p:txBody>
      </p:sp>
      <p:sp>
        <p:nvSpPr>
          <p:cNvPr id="114" name="Google Shape;114;p18"/>
          <p:cNvSpPr txBox="1"/>
          <p:nvPr>
            <p:ph idx="3" type="body"/>
          </p:nvPr>
        </p:nvSpPr>
        <p:spPr>
          <a:xfrm>
            <a:off x="4645025" y="1148614"/>
            <a:ext cx="4041775" cy="639762"/>
          </a:xfrm>
          <a:prstGeom prst="rect">
            <a:avLst/>
          </a:prstGeom>
          <a:noFill/>
          <a:ln>
            <a:noFill/>
          </a:ln>
        </p:spPr>
        <p:txBody>
          <a:bodyPr anchorCtr="0" anchor="b" bIns="91425" lIns="91425" spcFirstLastPara="1" rIns="91425" wrap="square" tIns="91425"/>
          <a:lstStyle>
            <a:lvl1pPr indent="-228600" lvl="0" marL="457200" marR="0" rtl="0" algn="l">
              <a:spcBef>
                <a:spcPts val="480"/>
              </a:spcBef>
              <a:spcAft>
                <a:spcPts val="0"/>
              </a:spcAft>
              <a:buClr>
                <a:srgbClr val="515151"/>
              </a:buClr>
              <a:buSzPts val="2400"/>
              <a:buFont typeface="Calibri"/>
              <a:buNone/>
              <a:defRPr b="1" i="0" sz="2400" u="none" cap="none" strike="noStrike">
                <a:solidFill>
                  <a:srgbClr val="515151"/>
                </a:solidFill>
                <a:latin typeface="Calibri"/>
                <a:ea typeface="Calibri"/>
                <a:cs typeface="Calibri"/>
                <a:sym typeface="Calibri"/>
              </a:defRPr>
            </a:lvl1pPr>
            <a:lvl2pPr indent="-228600" lvl="1" marL="914400" marR="0" rtl="0" algn="l">
              <a:spcBef>
                <a:spcPts val="400"/>
              </a:spcBef>
              <a:spcAft>
                <a:spcPts val="0"/>
              </a:spcAft>
              <a:buClr>
                <a:srgbClr val="515151"/>
              </a:buClr>
              <a:buSzPts val="2000"/>
              <a:buFont typeface="Calibri"/>
              <a:buNone/>
              <a:defRPr b="1" i="0" sz="2000" u="none" cap="none" strike="noStrike">
                <a:solidFill>
                  <a:srgbClr val="515151"/>
                </a:solidFill>
                <a:latin typeface="Calibri"/>
                <a:ea typeface="Calibri"/>
                <a:cs typeface="Calibri"/>
                <a:sym typeface="Calibri"/>
              </a:defRPr>
            </a:lvl2pPr>
            <a:lvl3pPr indent="-228600" lvl="2" marL="1371600" marR="0" rtl="0" algn="l">
              <a:spcBef>
                <a:spcPts val="360"/>
              </a:spcBef>
              <a:spcAft>
                <a:spcPts val="0"/>
              </a:spcAft>
              <a:buClr>
                <a:srgbClr val="DE6D28"/>
              </a:buClr>
              <a:buSzPts val="1800"/>
              <a:buFont typeface="Noto Sans Symbols"/>
              <a:buNone/>
              <a:defRPr b="1" i="0" sz="1800" u="none" cap="none" strike="noStrike">
                <a:solidFill>
                  <a:srgbClr val="DE6D28"/>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Calibri"/>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rgbClr val="515151"/>
              </a:buClr>
              <a:buSzPts val="1600"/>
              <a:buFont typeface="Calibri"/>
              <a:buNone/>
              <a:defRPr b="1" i="0" sz="1600" u="none" cap="none" strike="noStrike">
                <a:solidFill>
                  <a:srgbClr val="515151"/>
                </a:solidFill>
                <a:latin typeface="Calibri"/>
                <a:ea typeface="Calibri"/>
                <a:cs typeface="Calibri"/>
                <a:sym typeface="Calibri"/>
              </a:defRPr>
            </a:lvl5pPr>
            <a:lvl6pPr indent="-228600" lvl="5" marL="2743200" marR="0" rtl="0" algn="l">
              <a:spcBef>
                <a:spcPts val="320"/>
              </a:spcBef>
              <a:spcAft>
                <a:spcPts val="0"/>
              </a:spcAft>
              <a:buClr>
                <a:srgbClr val="515151"/>
              </a:buClr>
              <a:buSzPts val="1600"/>
              <a:buFont typeface="Calibri"/>
              <a:buNone/>
              <a:defRPr b="1" i="0" sz="1600" u="none" cap="none" strike="noStrike">
                <a:solidFill>
                  <a:srgbClr val="515151"/>
                </a:solidFill>
                <a:latin typeface="Calibri"/>
                <a:ea typeface="Calibri"/>
                <a:cs typeface="Calibri"/>
                <a:sym typeface="Calibri"/>
              </a:defRPr>
            </a:lvl6pPr>
            <a:lvl7pPr indent="-228600" lvl="6" marL="3200400" marR="0" rtl="0" algn="l">
              <a:spcBef>
                <a:spcPts val="320"/>
              </a:spcBef>
              <a:spcAft>
                <a:spcPts val="0"/>
              </a:spcAft>
              <a:buClr>
                <a:srgbClr val="515151"/>
              </a:buClr>
              <a:buSzPts val="1600"/>
              <a:buFont typeface="Calibri"/>
              <a:buNone/>
              <a:defRPr b="1" i="0" sz="1600" u="none" cap="none" strike="noStrike">
                <a:solidFill>
                  <a:srgbClr val="515151"/>
                </a:solidFill>
                <a:latin typeface="Calibri"/>
                <a:ea typeface="Calibri"/>
                <a:cs typeface="Calibri"/>
                <a:sym typeface="Calibri"/>
              </a:defRPr>
            </a:lvl7pPr>
            <a:lvl8pPr indent="-228600" lvl="7" marL="3657600" marR="0" rtl="0" algn="l">
              <a:spcBef>
                <a:spcPts val="320"/>
              </a:spcBef>
              <a:spcAft>
                <a:spcPts val="0"/>
              </a:spcAft>
              <a:buClr>
                <a:srgbClr val="515151"/>
              </a:buClr>
              <a:buSzPts val="1600"/>
              <a:buFont typeface="Calibri"/>
              <a:buNone/>
              <a:defRPr b="1" i="0" sz="1600" u="none" cap="none" strike="noStrike">
                <a:solidFill>
                  <a:srgbClr val="515151"/>
                </a:solidFill>
                <a:latin typeface="Calibri"/>
                <a:ea typeface="Calibri"/>
                <a:cs typeface="Calibri"/>
                <a:sym typeface="Calibri"/>
              </a:defRPr>
            </a:lvl8pPr>
            <a:lvl9pPr indent="-228600" lvl="8" marL="4114800" marR="0" rtl="0" algn="l">
              <a:spcBef>
                <a:spcPts val="320"/>
              </a:spcBef>
              <a:spcAft>
                <a:spcPts val="0"/>
              </a:spcAft>
              <a:buClr>
                <a:srgbClr val="515151"/>
              </a:buClr>
              <a:buSzPts val="1600"/>
              <a:buFont typeface="Calibri"/>
              <a:buNone/>
              <a:defRPr b="1" i="0" sz="1600" u="none" cap="none" strike="noStrike">
                <a:solidFill>
                  <a:srgbClr val="515151"/>
                </a:solidFill>
                <a:latin typeface="Calibri"/>
                <a:ea typeface="Calibri"/>
                <a:cs typeface="Calibri"/>
                <a:sym typeface="Calibri"/>
              </a:defRPr>
            </a:lvl9pPr>
          </a:lstStyle>
          <a:p/>
        </p:txBody>
      </p:sp>
      <p:sp>
        <p:nvSpPr>
          <p:cNvPr id="115" name="Google Shape;115;p18"/>
          <p:cNvSpPr txBox="1"/>
          <p:nvPr>
            <p:ph idx="4" type="body"/>
          </p:nvPr>
        </p:nvSpPr>
        <p:spPr>
          <a:xfrm>
            <a:off x="4645025" y="1791094"/>
            <a:ext cx="4041775" cy="4335070"/>
          </a:xfrm>
          <a:prstGeom prst="rect">
            <a:avLst/>
          </a:prstGeom>
          <a:noFill/>
          <a:ln>
            <a:noFill/>
          </a:ln>
        </p:spPr>
        <p:txBody>
          <a:bodyPr anchorCtr="0" anchor="t" bIns="91425" lIns="91425" spcFirstLastPara="1" rIns="91425" wrap="square" tIns="91425"/>
          <a:lstStyle>
            <a:lvl1pPr indent="-355600" lvl="0" marL="457200" marR="0" rtl="0" algn="l">
              <a:spcBef>
                <a:spcPts val="400"/>
              </a:spcBef>
              <a:spcAft>
                <a:spcPts val="0"/>
              </a:spcAft>
              <a:buClr>
                <a:schemeClr val="dk1"/>
              </a:buClr>
              <a:buSzPts val="2000"/>
              <a:buFont typeface="Calibri"/>
              <a:buChar char="•"/>
              <a:defRPr b="1" i="0" sz="20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rgbClr val="515151"/>
              </a:buClr>
              <a:buSzPts val="2000"/>
              <a:buFont typeface="Calibri"/>
              <a:buChar char="–"/>
              <a:defRPr b="0" i="0" sz="2000" u="none" cap="none" strike="noStrike">
                <a:solidFill>
                  <a:srgbClr val="515151"/>
                </a:solidFill>
                <a:latin typeface="Calibri"/>
                <a:ea typeface="Calibri"/>
                <a:cs typeface="Calibri"/>
                <a:sym typeface="Calibri"/>
              </a:defRPr>
            </a:lvl2pPr>
            <a:lvl3pPr indent="-342900" lvl="2" marL="1371600" marR="0" rtl="0" algn="l">
              <a:spcBef>
                <a:spcPts val="360"/>
              </a:spcBef>
              <a:spcAft>
                <a:spcPts val="0"/>
              </a:spcAft>
              <a:buClr>
                <a:srgbClr val="DE6D28"/>
              </a:buClr>
              <a:buSzPts val="1800"/>
              <a:buFont typeface="Noto Sans Symbols"/>
              <a:buChar char="▪"/>
              <a:defRPr b="0" i="0" sz="1800" u="none" cap="none" strike="noStrike">
                <a:solidFill>
                  <a:srgbClr val="DE6D28"/>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Calibri"/>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rgbClr val="515151"/>
              </a:buClr>
              <a:buSzPts val="1600"/>
              <a:buFont typeface="Calibri"/>
              <a:buChar char="»"/>
              <a:defRPr b="0" i="0" sz="1600" u="none" cap="none" strike="noStrike">
                <a:solidFill>
                  <a:srgbClr val="515151"/>
                </a:solidFill>
                <a:latin typeface="Calibri"/>
                <a:ea typeface="Calibri"/>
                <a:cs typeface="Calibri"/>
                <a:sym typeface="Calibri"/>
              </a:defRPr>
            </a:lvl5pPr>
            <a:lvl6pPr indent="-330200" lvl="5" marL="2743200" marR="0" rtl="0" algn="l">
              <a:spcBef>
                <a:spcPts val="320"/>
              </a:spcBef>
              <a:spcAft>
                <a:spcPts val="0"/>
              </a:spcAft>
              <a:buClr>
                <a:srgbClr val="515151"/>
              </a:buClr>
              <a:buSzPts val="1600"/>
              <a:buFont typeface="Calibri"/>
              <a:buChar char="»"/>
              <a:defRPr b="0" i="0" sz="1600" u="none" cap="none" strike="noStrike">
                <a:solidFill>
                  <a:srgbClr val="515151"/>
                </a:solidFill>
                <a:latin typeface="Calibri"/>
                <a:ea typeface="Calibri"/>
                <a:cs typeface="Calibri"/>
                <a:sym typeface="Calibri"/>
              </a:defRPr>
            </a:lvl6pPr>
            <a:lvl7pPr indent="-330200" lvl="6" marL="3200400" marR="0" rtl="0" algn="l">
              <a:spcBef>
                <a:spcPts val="320"/>
              </a:spcBef>
              <a:spcAft>
                <a:spcPts val="0"/>
              </a:spcAft>
              <a:buClr>
                <a:srgbClr val="515151"/>
              </a:buClr>
              <a:buSzPts val="1600"/>
              <a:buFont typeface="Calibri"/>
              <a:buChar char="»"/>
              <a:defRPr b="0" i="0" sz="1600" u="none" cap="none" strike="noStrike">
                <a:solidFill>
                  <a:srgbClr val="515151"/>
                </a:solidFill>
                <a:latin typeface="Calibri"/>
                <a:ea typeface="Calibri"/>
                <a:cs typeface="Calibri"/>
                <a:sym typeface="Calibri"/>
              </a:defRPr>
            </a:lvl7pPr>
            <a:lvl8pPr indent="-330200" lvl="7" marL="3657600" marR="0" rtl="0" algn="l">
              <a:spcBef>
                <a:spcPts val="320"/>
              </a:spcBef>
              <a:spcAft>
                <a:spcPts val="0"/>
              </a:spcAft>
              <a:buClr>
                <a:srgbClr val="515151"/>
              </a:buClr>
              <a:buSzPts val="1600"/>
              <a:buFont typeface="Calibri"/>
              <a:buChar char="»"/>
              <a:defRPr b="0" i="0" sz="1600" u="none" cap="none" strike="noStrike">
                <a:solidFill>
                  <a:srgbClr val="515151"/>
                </a:solidFill>
                <a:latin typeface="Calibri"/>
                <a:ea typeface="Calibri"/>
                <a:cs typeface="Calibri"/>
                <a:sym typeface="Calibri"/>
              </a:defRPr>
            </a:lvl8pPr>
            <a:lvl9pPr indent="-330200" lvl="8" marL="4114800" marR="0" rtl="0" algn="l">
              <a:spcBef>
                <a:spcPts val="320"/>
              </a:spcBef>
              <a:spcAft>
                <a:spcPts val="0"/>
              </a:spcAft>
              <a:buClr>
                <a:srgbClr val="515151"/>
              </a:buClr>
              <a:buSzPts val="1600"/>
              <a:buFont typeface="Calibri"/>
              <a:buChar char="»"/>
              <a:defRPr b="0" i="0" sz="1600" u="none" cap="none" strike="noStrike">
                <a:solidFill>
                  <a:srgbClr val="515151"/>
                </a:solidFill>
                <a:latin typeface="Calibri"/>
                <a:ea typeface="Calibri"/>
                <a:cs typeface="Calibri"/>
                <a:sym typeface="Calibri"/>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16" name="Shape 116"/>
        <p:cNvGrpSpPr/>
        <p:nvPr/>
      </p:nvGrpSpPr>
      <p:grpSpPr>
        <a:xfrm>
          <a:off x="0" y="0"/>
          <a:ext cx="0" cy="0"/>
          <a:chOff x="0" y="0"/>
          <a:chExt cx="0" cy="0"/>
        </a:xfrm>
      </p:grpSpPr>
      <p:sp>
        <p:nvSpPr>
          <p:cNvPr id="117" name="Google Shape;117;p19"/>
          <p:cNvSpPr txBox="1"/>
          <p:nvPr>
            <p:ph type="title"/>
          </p:nvPr>
        </p:nvSpPr>
        <p:spPr>
          <a:xfrm>
            <a:off x="595313" y="-111125"/>
            <a:ext cx="8380412" cy="114300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18" name="Shape 118"/>
        <p:cNvGrpSpPr/>
        <p:nvPr/>
      </p:nvGrpSpPr>
      <p:grpSpPr>
        <a:xfrm>
          <a:off x="0" y="0"/>
          <a:ext cx="0" cy="0"/>
          <a:chOff x="0" y="0"/>
          <a:chExt cx="0" cy="0"/>
        </a:xfrm>
      </p:grpSpPr>
      <p:sp>
        <p:nvSpPr>
          <p:cNvPr id="119" name="Google Shape;119;p20"/>
          <p:cNvSpPr/>
          <p:nvPr/>
        </p:nvSpPr>
        <p:spPr>
          <a:xfrm>
            <a:off x="0" y="0"/>
            <a:ext cx="9144000" cy="106521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200">
              <a:solidFill>
                <a:schemeClr val="dk1"/>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20" name="Shape 120"/>
        <p:cNvGrpSpPr/>
        <p:nvPr/>
      </p:nvGrpSpPr>
      <p:grpSpPr>
        <a:xfrm>
          <a:off x="0" y="0"/>
          <a:ext cx="0" cy="0"/>
          <a:chOff x="0" y="0"/>
          <a:chExt cx="0" cy="0"/>
        </a:xfrm>
      </p:grpSpPr>
      <p:sp>
        <p:nvSpPr>
          <p:cNvPr id="121" name="Google Shape;121;p21"/>
          <p:cNvSpPr/>
          <p:nvPr/>
        </p:nvSpPr>
        <p:spPr>
          <a:xfrm>
            <a:off x="0" y="0"/>
            <a:ext cx="9144000" cy="106521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200">
              <a:solidFill>
                <a:schemeClr val="dk1"/>
              </a:solidFill>
              <a:latin typeface="Calibri"/>
              <a:ea typeface="Calibri"/>
              <a:cs typeface="Calibri"/>
              <a:sym typeface="Calibri"/>
            </a:endParaRPr>
          </a:p>
        </p:txBody>
      </p:sp>
      <p:sp>
        <p:nvSpPr>
          <p:cNvPr id="122" name="Google Shape;122;p21"/>
          <p:cNvSpPr txBox="1"/>
          <p:nvPr>
            <p:ph type="title"/>
          </p:nvPr>
        </p:nvSpPr>
        <p:spPr>
          <a:xfrm>
            <a:off x="457200" y="277312"/>
            <a:ext cx="3008313" cy="737518"/>
          </a:xfrm>
          <a:prstGeom prst="rect">
            <a:avLst/>
          </a:prstGeom>
          <a:noFill/>
          <a:ln>
            <a:noFill/>
          </a:ln>
        </p:spPr>
        <p:txBody>
          <a:bodyPr anchorCtr="0" anchor="b" bIns="91425" lIns="91425" spcFirstLastPara="1" rIns="91425" wrap="square" tIns="91425"/>
          <a:lstStyle>
            <a:lvl1pPr lvl="0" marR="0" rtl="0" algn="l">
              <a:spcBef>
                <a:spcPts val="0"/>
              </a:spcBef>
              <a:spcAft>
                <a:spcPts val="0"/>
              </a:spcAft>
              <a:buSzPts val="1400"/>
              <a:buNone/>
              <a:defRPr b="1" i="0" sz="2000" u="none" cap="none" strike="noStrike">
                <a:solidFill>
                  <a:srgbClr val="515151"/>
                </a:solidFill>
                <a:latin typeface="Calibri"/>
                <a:ea typeface="Calibri"/>
                <a:cs typeface="Calibri"/>
                <a:sym typeface="Calibri"/>
              </a:defRPr>
            </a:lvl1pPr>
            <a:lvl2pPr lvl="1"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9pPr>
          </a:lstStyle>
          <a:p/>
        </p:txBody>
      </p:sp>
      <p:sp>
        <p:nvSpPr>
          <p:cNvPr id="123" name="Google Shape;123;p21"/>
          <p:cNvSpPr txBox="1"/>
          <p:nvPr>
            <p:ph idx="1" type="body"/>
          </p:nvPr>
        </p:nvSpPr>
        <p:spPr>
          <a:xfrm>
            <a:off x="3575050" y="266330"/>
            <a:ext cx="5111750" cy="5859833"/>
          </a:xfrm>
          <a:prstGeom prst="rect">
            <a:avLst/>
          </a:prstGeom>
          <a:noFill/>
          <a:ln>
            <a:noFill/>
          </a:ln>
        </p:spPr>
        <p:txBody>
          <a:bodyPr anchorCtr="0" anchor="t" bIns="91425" lIns="91425" spcFirstLastPara="1" rIns="91425" wrap="square" tIns="91425"/>
          <a:lstStyle>
            <a:lvl1pPr indent="-368300" lvl="0" marL="457200" marR="0" rtl="0" algn="l">
              <a:spcBef>
                <a:spcPts val="440"/>
              </a:spcBef>
              <a:spcAft>
                <a:spcPts val="0"/>
              </a:spcAft>
              <a:buClr>
                <a:schemeClr val="dk1"/>
              </a:buClr>
              <a:buSzPts val="2200"/>
              <a:buFont typeface="Calibri"/>
              <a:buChar char="•"/>
              <a:defRPr b="1" i="0" sz="2200" u="none" cap="none" strike="noStrike">
                <a:solidFill>
                  <a:schemeClr val="dk1"/>
                </a:solidFill>
                <a:latin typeface="Calibri"/>
                <a:ea typeface="Calibri"/>
                <a:cs typeface="Calibri"/>
                <a:sym typeface="Calibri"/>
              </a:defRPr>
            </a:lvl1pPr>
            <a:lvl2pPr indent="-342900" lvl="1" marL="914400" marR="0" rtl="0" algn="l">
              <a:spcBef>
                <a:spcPts val="360"/>
              </a:spcBef>
              <a:spcAft>
                <a:spcPts val="0"/>
              </a:spcAft>
              <a:buClr>
                <a:srgbClr val="515151"/>
              </a:buClr>
              <a:buSzPts val="1800"/>
              <a:buFont typeface="Calibri"/>
              <a:buChar char="–"/>
              <a:defRPr b="0" i="0" sz="1800" u="none" cap="none" strike="noStrike">
                <a:solidFill>
                  <a:srgbClr val="515151"/>
                </a:solidFill>
                <a:latin typeface="Calibri"/>
                <a:ea typeface="Calibri"/>
                <a:cs typeface="Calibri"/>
                <a:sym typeface="Calibri"/>
              </a:defRPr>
            </a:lvl2pPr>
            <a:lvl3pPr indent="-330200" lvl="2" marL="1371600" marR="0" rtl="0" algn="l">
              <a:spcBef>
                <a:spcPts val="320"/>
              </a:spcBef>
              <a:spcAft>
                <a:spcPts val="0"/>
              </a:spcAft>
              <a:buClr>
                <a:srgbClr val="DE6D28"/>
              </a:buClr>
              <a:buSzPts val="1600"/>
              <a:buFont typeface="Noto Sans Symbols"/>
              <a:buChar char="▪"/>
              <a:defRPr b="0" i="0" sz="1600" u="none" cap="none" strike="noStrike">
                <a:solidFill>
                  <a:srgbClr val="DE6D28"/>
                </a:solidFill>
                <a:latin typeface="Calibri"/>
                <a:ea typeface="Calibri"/>
                <a:cs typeface="Calibri"/>
                <a:sym typeface="Calibri"/>
              </a:defRPr>
            </a:lvl3pPr>
            <a:lvl4pPr indent="-317500" lvl="3" marL="1828800" marR="0" rtl="0" algn="l">
              <a:spcBef>
                <a:spcPts val="280"/>
              </a:spcBef>
              <a:spcAft>
                <a:spcPts val="0"/>
              </a:spcAft>
              <a:buClr>
                <a:schemeClr val="dk1"/>
              </a:buClr>
              <a:buSzPts val="1400"/>
              <a:buFont typeface="Calibri"/>
              <a:buChar char="–"/>
              <a:defRPr b="0" i="0" sz="1400" u="none" cap="none" strike="noStrike">
                <a:solidFill>
                  <a:schemeClr val="dk1"/>
                </a:solidFill>
                <a:latin typeface="Calibri"/>
                <a:ea typeface="Calibri"/>
                <a:cs typeface="Calibri"/>
                <a:sym typeface="Calibri"/>
              </a:defRPr>
            </a:lvl4pPr>
            <a:lvl5pPr indent="-304800" lvl="4" marL="2286000" marR="0" rtl="0" algn="l">
              <a:spcBef>
                <a:spcPts val="240"/>
              </a:spcBef>
              <a:spcAft>
                <a:spcPts val="0"/>
              </a:spcAft>
              <a:buClr>
                <a:srgbClr val="515151"/>
              </a:buClr>
              <a:buSzPts val="1200"/>
              <a:buFont typeface="Calibri"/>
              <a:buChar char="»"/>
              <a:defRPr b="0" i="0" sz="1200" u="none" cap="none" strike="noStrike">
                <a:solidFill>
                  <a:srgbClr val="515151"/>
                </a:solidFill>
                <a:latin typeface="Calibri"/>
                <a:ea typeface="Calibri"/>
                <a:cs typeface="Calibri"/>
                <a:sym typeface="Calibri"/>
              </a:defRPr>
            </a:lvl5pPr>
            <a:lvl6pPr indent="-355600" lvl="5" marL="2743200" marR="0" rtl="0" algn="l">
              <a:spcBef>
                <a:spcPts val="400"/>
              </a:spcBef>
              <a:spcAft>
                <a:spcPts val="0"/>
              </a:spcAft>
              <a:buClr>
                <a:srgbClr val="515151"/>
              </a:buClr>
              <a:buSzPts val="2000"/>
              <a:buFont typeface="Calibri"/>
              <a:buChar char="»"/>
              <a:defRPr b="0" i="0" sz="2000" u="none" cap="none" strike="noStrike">
                <a:solidFill>
                  <a:srgbClr val="515151"/>
                </a:solidFill>
                <a:latin typeface="Calibri"/>
                <a:ea typeface="Calibri"/>
                <a:cs typeface="Calibri"/>
                <a:sym typeface="Calibri"/>
              </a:defRPr>
            </a:lvl6pPr>
            <a:lvl7pPr indent="-355600" lvl="6" marL="3200400" marR="0" rtl="0" algn="l">
              <a:spcBef>
                <a:spcPts val="400"/>
              </a:spcBef>
              <a:spcAft>
                <a:spcPts val="0"/>
              </a:spcAft>
              <a:buClr>
                <a:srgbClr val="515151"/>
              </a:buClr>
              <a:buSzPts val="2000"/>
              <a:buFont typeface="Calibri"/>
              <a:buChar char="»"/>
              <a:defRPr b="0" i="0" sz="2000" u="none" cap="none" strike="noStrike">
                <a:solidFill>
                  <a:srgbClr val="515151"/>
                </a:solidFill>
                <a:latin typeface="Calibri"/>
                <a:ea typeface="Calibri"/>
                <a:cs typeface="Calibri"/>
                <a:sym typeface="Calibri"/>
              </a:defRPr>
            </a:lvl7pPr>
            <a:lvl8pPr indent="-355600" lvl="7" marL="3657600" marR="0" rtl="0" algn="l">
              <a:spcBef>
                <a:spcPts val="400"/>
              </a:spcBef>
              <a:spcAft>
                <a:spcPts val="0"/>
              </a:spcAft>
              <a:buClr>
                <a:srgbClr val="515151"/>
              </a:buClr>
              <a:buSzPts val="2000"/>
              <a:buFont typeface="Calibri"/>
              <a:buChar char="»"/>
              <a:defRPr b="0" i="0" sz="2000" u="none" cap="none" strike="noStrike">
                <a:solidFill>
                  <a:srgbClr val="515151"/>
                </a:solidFill>
                <a:latin typeface="Calibri"/>
                <a:ea typeface="Calibri"/>
                <a:cs typeface="Calibri"/>
                <a:sym typeface="Calibri"/>
              </a:defRPr>
            </a:lvl8pPr>
            <a:lvl9pPr indent="-355600" lvl="8" marL="4114800" marR="0" rtl="0" algn="l">
              <a:spcBef>
                <a:spcPts val="400"/>
              </a:spcBef>
              <a:spcAft>
                <a:spcPts val="0"/>
              </a:spcAft>
              <a:buClr>
                <a:srgbClr val="515151"/>
              </a:buClr>
              <a:buSzPts val="2000"/>
              <a:buFont typeface="Calibri"/>
              <a:buChar char="»"/>
              <a:defRPr b="0" i="0" sz="2000" u="none" cap="none" strike="noStrike">
                <a:solidFill>
                  <a:srgbClr val="515151"/>
                </a:solidFill>
                <a:latin typeface="Calibri"/>
                <a:ea typeface="Calibri"/>
                <a:cs typeface="Calibri"/>
                <a:sym typeface="Calibri"/>
              </a:defRPr>
            </a:lvl9pPr>
          </a:lstStyle>
          <a:p/>
        </p:txBody>
      </p:sp>
      <p:sp>
        <p:nvSpPr>
          <p:cNvPr id="124" name="Google Shape;124;p21"/>
          <p:cNvSpPr txBox="1"/>
          <p:nvPr>
            <p:ph idx="2" type="body"/>
          </p:nvPr>
        </p:nvSpPr>
        <p:spPr>
          <a:xfrm>
            <a:off x="457200" y="1012054"/>
            <a:ext cx="3008313" cy="5114109"/>
          </a:xfrm>
          <a:prstGeom prst="rect">
            <a:avLst/>
          </a:prstGeom>
          <a:noFill/>
          <a:ln>
            <a:noFill/>
          </a:ln>
        </p:spPr>
        <p:txBody>
          <a:bodyPr anchorCtr="0" anchor="t" bIns="91425" lIns="91425" spcFirstLastPara="1" rIns="91425" wrap="square" tIns="91425"/>
          <a:lstStyle>
            <a:lvl1pPr indent="-228600" lvl="0" marL="457200" marR="0" rtl="0" algn="l">
              <a:spcBef>
                <a:spcPts val="280"/>
              </a:spcBef>
              <a:spcAft>
                <a:spcPts val="0"/>
              </a:spcAft>
              <a:buClr>
                <a:schemeClr val="dk1"/>
              </a:buClr>
              <a:buSzPts val="1400"/>
              <a:buFont typeface="Calibri"/>
              <a:buNone/>
              <a:defRPr b="1"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rgbClr val="515151"/>
              </a:buClr>
              <a:buSzPts val="1200"/>
              <a:buFont typeface="Calibri"/>
              <a:buNone/>
              <a:defRPr b="0" i="0" sz="1200" u="none" cap="none" strike="noStrike">
                <a:solidFill>
                  <a:srgbClr val="515151"/>
                </a:solidFill>
                <a:latin typeface="Calibri"/>
                <a:ea typeface="Calibri"/>
                <a:cs typeface="Calibri"/>
                <a:sym typeface="Calibri"/>
              </a:defRPr>
            </a:lvl2pPr>
            <a:lvl3pPr indent="-228600" lvl="2" marL="1371600" marR="0" rtl="0" algn="l">
              <a:spcBef>
                <a:spcPts val="200"/>
              </a:spcBef>
              <a:spcAft>
                <a:spcPts val="0"/>
              </a:spcAft>
              <a:buClr>
                <a:srgbClr val="DE6D28"/>
              </a:buClr>
              <a:buSzPts val="1000"/>
              <a:buFont typeface="Noto Sans Symbols"/>
              <a:buNone/>
              <a:defRPr b="0" i="0" sz="1000" u="none" cap="none" strike="noStrike">
                <a:solidFill>
                  <a:srgbClr val="DE6D28"/>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Calibri"/>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rgbClr val="515151"/>
              </a:buClr>
              <a:buSzPts val="900"/>
              <a:buFont typeface="Calibri"/>
              <a:buNone/>
              <a:defRPr b="0" i="0" sz="900" u="none" cap="none" strike="noStrike">
                <a:solidFill>
                  <a:srgbClr val="515151"/>
                </a:solidFill>
                <a:latin typeface="Calibri"/>
                <a:ea typeface="Calibri"/>
                <a:cs typeface="Calibri"/>
                <a:sym typeface="Calibri"/>
              </a:defRPr>
            </a:lvl5pPr>
            <a:lvl6pPr indent="-228600" lvl="5" marL="2743200" marR="0" rtl="0" algn="l">
              <a:spcBef>
                <a:spcPts val="180"/>
              </a:spcBef>
              <a:spcAft>
                <a:spcPts val="0"/>
              </a:spcAft>
              <a:buClr>
                <a:srgbClr val="515151"/>
              </a:buClr>
              <a:buSzPts val="900"/>
              <a:buFont typeface="Calibri"/>
              <a:buNone/>
              <a:defRPr b="0" i="0" sz="900" u="none" cap="none" strike="noStrike">
                <a:solidFill>
                  <a:srgbClr val="515151"/>
                </a:solidFill>
                <a:latin typeface="Calibri"/>
                <a:ea typeface="Calibri"/>
                <a:cs typeface="Calibri"/>
                <a:sym typeface="Calibri"/>
              </a:defRPr>
            </a:lvl6pPr>
            <a:lvl7pPr indent="-228600" lvl="6" marL="3200400" marR="0" rtl="0" algn="l">
              <a:spcBef>
                <a:spcPts val="180"/>
              </a:spcBef>
              <a:spcAft>
                <a:spcPts val="0"/>
              </a:spcAft>
              <a:buClr>
                <a:srgbClr val="515151"/>
              </a:buClr>
              <a:buSzPts val="900"/>
              <a:buFont typeface="Calibri"/>
              <a:buNone/>
              <a:defRPr b="0" i="0" sz="900" u="none" cap="none" strike="noStrike">
                <a:solidFill>
                  <a:srgbClr val="515151"/>
                </a:solidFill>
                <a:latin typeface="Calibri"/>
                <a:ea typeface="Calibri"/>
                <a:cs typeface="Calibri"/>
                <a:sym typeface="Calibri"/>
              </a:defRPr>
            </a:lvl7pPr>
            <a:lvl8pPr indent="-228600" lvl="7" marL="3657600" marR="0" rtl="0" algn="l">
              <a:spcBef>
                <a:spcPts val="180"/>
              </a:spcBef>
              <a:spcAft>
                <a:spcPts val="0"/>
              </a:spcAft>
              <a:buClr>
                <a:srgbClr val="515151"/>
              </a:buClr>
              <a:buSzPts val="900"/>
              <a:buFont typeface="Calibri"/>
              <a:buNone/>
              <a:defRPr b="0" i="0" sz="900" u="none" cap="none" strike="noStrike">
                <a:solidFill>
                  <a:srgbClr val="515151"/>
                </a:solidFill>
                <a:latin typeface="Calibri"/>
                <a:ea typeface="Calibri"/>
                <a:cs typeface="Calibri"/>
                <a:sym typeface="Calibri"/>
              </a:defRPr>
            </a:lvl8pPr>
            <a:lvl9pPr indent="-228600" lvl="8" marL="4114800" marR="0" rtl="0" algn="l">
              <a:spcBef>
                <a:spcPts val="180"/>
              </a:spcBef>
              <a:spcAft>
                <a:spcPts val="0"/>
              </a:spcAft>
              <a:buClr>
                <a:srgbClr val="515151"/>
              </a:buClr>
              <a:buSzPts val="900"/>
              <a:buFont typeface="Calibri"/>
              <a:buNone/>
              <a:defRPr b="0" i="0" sz="900" u="none" cap="none" strike="noStrike">
                <a:solidFill>
                  <a:srgbClr val="51515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21" name="Shape 21"/>
        <p:cNvGrpSpPr/>
        <p:nvPr/>
      </p:nvGrpSpPr>
      <p:grpSpPr>
        <a:xfrm>
          <a:off x="0" y="0"/>
          <a:ext cx="0" cy="0"/>
          <a:chOff x="0" y="0"/>
          <a:chExt cx="0" cy="0"/>
        </a:xfrm>
      </p:grpSpPr>
      <p:sp>
        <p:nvSpPr>
          <p:cNvPr id="22" name="Google Shape;22;p3"/>
          <p:cNvSpPr txBox="1"/>
          <p:nvPr>
            <p:ph type="ctrTitle"/>
          </p:nvPr>
        </p:nvSpPr>
        <p:spPr>
          <a:xfrm>
            <a:off x="422030" y="1371600"/>
            <a:ext cx="8229600" cy="1828800"/>
          </a:xfrm>
          <a:prstGeom prst="rect">
            <a:avLst/>
          </a:prstGeom>
          <a:noFill/>
          <a:ln>
            <a:noFill/>
          </a:ln>
        </p:spPr>
        <p:txBody>
          <a:bodyPr anchorCtr="0" anchor="b" bIns="91425" lIns="91425" spcFirstLastPara="1" rIns="91425" wrap="square" tIns="91425"/>
          <a:lstStyle>
            <a:lvl1pPr lvl="0" marR="0" rtl="0" algn="ctr">
              <a:spcBef>
                <a:spcPts val="0"/>
              </a:spcBef>
              <a:spcAft>
                <a:spcPts val="0"/>
              </a:spcAft>
              <a:buClr>
                <a:srgbClr val="EAD594"/>
              </a:buClr>
              <a:buSzPts val="4800"/>
              <a:buFont typeface="Lucida Sans"/>
              <a:buNone/>
              <a:defRPr b="1" i="0" sz="4800" u="none" cap="none" strike="noStrike">
                <a:solidFill>
                  <a:srgbClr val="EAD594"/>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 name="Google Shape;23;p3"/>
          <p:cNvSpPr txBox="1"/>
          <p:nvPr>
            <p:ph idx="10" type="dt"/>
          </p:nvPr>
        </p:nvSpPr>
        <p:spPr>
          <a:xfrm>
            <a:off x="457200" y="6416675"/>
            <a:ext cx="2133600" cy="365125"/>
          </a:xfrm>
          <a:prstGeom prst="rect">
            <a:avLst/>
          </a:prstGeom>
          <a:noFill/>
          <a:ln>
            <a:noFill/>
          </a:ln>
        </p:spPr>
        <p:txBody>
          <a:bodyPr anchorCtr="0" anchor="b" bIns="91425" lIns="91425" spcFirstLastPara="1" rIns="91425" wrap="square" tIns="91425"/>
          <a:lstStyle>
            <a:lvl1pPr lvl="0" marR="0" rtl="0" algn="l">
              <a:spcBef>
                <a:spcPts val="0"/>
              </a:spcBef>
              <a:spcAft>
                <a:spcPts val="0"/>
              </a:spcAft>
              <a:buSzPts val="1400"/>
              <a:buNone/>
              <a:defRPr b="1" i="0" sz="1200" u="none" cap="none" strike="noStrike">
                <a:solidFill>
                  <a:srgbClr val="BABABA"/>
                </a:solidFill>
                <a:latin typeface="Calibri"/>
                <a:ea typeface="Calibri"/>
                <a:cs typeface="Calibri"/>
                <a:sym typeface="Calibri"/>
              </a:defRPr>
            </a:lvl1pPr>
            <a:lvl2pPr lvl="1" marR="0" rtl="0" algn="ctr">
              <a:spcBef>
                <a:spcPts val="0"/>
              </a:spcBef>
              <a:spcAft>
                <a:spcPts val="0"/>
              </a:spcAft>
              <a:buSzPts val="1400"/>
              <a:buNone/>
              <a:defRPr b="1" i="0" sz="2200" u="none" cap="none" strike="noStrike">
                <a:solidFill>
                  <a:schemeClr val="lt1"/>
                </a:solidFill>
                <a:latin typeface="Calibri"/>
                <a:ea typeface="Calibri"/>
                <a:cs typeface="Calibri"/>
                <a:sym typeface="Calibri"/>
              </a:defRPr>
            </a:lvl2pPr>
            <a:lvl3pPr lvl="2" marR="0" rtl="0" algn="ctr">
              <a:spcBef>
                <a:spcPts val="0"/>
              </a:spcBef>
              <a:spcAft>
                <a:spcPts val="0"/>
              </a:spcAft>
              <a:buSzPts val="1400"/>
              <a:buNone/>
              <a:defRPr b="1" i="0" sz="2200" u="none" cap="none" strike="noStrike">
                <a:solidFill>
                  <a:schemeClr val="lt1"/>
                </a:solidFill>
                <a:latin typeface="Calibri"/>
                <a:ea typeface="Calibri"/>
                <a:cs typeface="Calibri"/>
                <a:sym typeface="Calibri"/>
              </a:defRPr>
            </a:lvl3pPr>
            <a:lvl4pPr lvl="3" marR="0" rtl="0" algn="ctr">
              <a:spcBef>
                <a:spcPts val="0"/>
              </a:spcBef>
              <a:spcAft>
                <a:spcPts val="0"/>
              </a:spcAft>
              <a:buSzPts val="1400"/>
              <a:buNone/>
              <a:defRPr b="1" i="0" sz="2200" u="none" cap="none" strike="noStrike">
                <a:solidFill>
                  <a:schemeClr val="lt1"/>
                </a:solidFill>
                <a:latin typeface="Calibri"/>
                <a:ea typeface="Calibri"/>
                <a:cs typeface="Calibri"/>
                <a:sym typeface="Calibri"/>
              </a:defRPr>
            </a:lvl4pPr>
            <a:lvl5pPr lvl="4" marR="0" rtl="0" algn="ctr">
              <a:spcBef>
                <a:spcPts val="0"/>
              </a:spcBef>
              <a:spcAft>
                <a:spcPts val="0"/>
              </a:spcAft>
              <a:buSzPts val="1400"/>
              <a:buNone/>
              <a:defRPr b="1" i="0" sz="22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1" i="0" sz="22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1" i="0" sz="22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1" i="0" sz="22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1" i="0" sz="2200" u="none" cap="none" strike="noStrike">
                <a:solidFill>
                  <a:schemeClr val="lt1"/>
                </a:solidFill>
                <a:latin typeface="Calibri"/>
                <a:ea typeface="Calibri"/>
                <a:cs typeface="Calibri"/>
                <a:sym typeface="Calibri"/>
              </a:defRPr>
            </a:lvl9pPr>
          </a:lstStyle>
          <a:p/>
        </p:txBody>
      </p:sp>
      <p:sp>
        <p:nvSpPr>
          <p:cNvPr id="24" name="Google Shape;24;p3"/>
          <p:cNvSpPr txBox="1"/>
          <p:nvPr>
            <p:ph idx="11" type="ftr"/>
          </p:nvPr>
        </p:nvSpPr>
        <p:spPr>
          <a:xfrm>
            <a:off x="3124200" y="6416675"/>
            <a:ext cx="2895600" cy="365125"/>
          </a:xfrm>
          <a:prstGeom prst="rect">
            <a:avLst/>
          </a:prstGeom>
          <a:noFill/>
          <a:ln>
            <a:noFill/>
          </a:ln>
        </p:spPr>
        <p:txBody>
          <a:bodyPr anchorCtr="0" anchor="b" bIns="91425" lIns="91425" spcFirstLastPara="1" rIns="91425" wrap="square" tIns="91425"/>
          <a:lstStyle>
            <a:lvl1pPr lvl="0" marR="0" rtl="0" algn="ctr">
              <a:spcBef>
                <a:spcPts val="0"/>
              </a:spcBef>
              <a:spcAft>
                <a:spcPts val="0"/>
              </a:spcAft>
              <a:buSzPts val="1400"/>
              <a:buNone/>
              <a:defRPr b="1" i="0" sz="1200" u="none" cap="none" strike="noStrike">
                <a:solidFill>
                  <a:srgbClr val="BABABA"/>
                </a:solidFill>
                <a:latin typeface="Calibri"/>
                <a:ea typeface="Calibri"/>
                <a:cs typeface="Calibri"/>
                <a:sym typeface="Calibri"/>
              </a:defRPr>
            </a:lvl1pPr>
            <a:lvl2pPr lvl="1" marR="0" rtl="0" algn="ctr">
              <a:spcBef>
                <a:spcPts val="0"/>
              </a:spcBef>
              <a:spcAft>
                <a:spcPts val="0"/>
              </a:spcAft>
              <a:buSzPts val="1400"/>
              <a:buNone/>
              <a:defRPr b="1" i="0" sz="2200" u="none" cap="none" strike="noStrike">
                <a:solidFill>
                  <a:schemeClr val="lt1"/>
                </a:solidFill>
                <a:latin typeface="Calibri"/>
                <a:ea typeface="Calibri"/>
                <a:cs typeface="Calibri"/>
                <a:sym typeface="Calibri"/>
              </a:defRPr>
            </a:lvl2pPr>
            <a:lvl3pPr lvl="2" marR="0" rtl="0" algn="ctr">
              <a:spcBef>
                <a:spcPts val="0"/>
              </a:spcBef>
              <a:spcAft>
                <a:spcPts val="0"/>
              </a:spcAft>
              <a:buSzPts val="1400"/>
              <a:buNone/>
              <a:defRPr b="1" i="0" sz="2200" u="none" cap="none" strike="noStrike">
                <a:solidFill>
                  <a:schemeClr val="lt1"/>
                </a:solidFill>
                <a:latin typeface="Calibri"/>
                <a:ea typeface="Calibri"/>
                <a:cs typeface="Calibri"/>
                <a:sym typeface="Calibri"/>
              </a:defRPr>
            </a:lvl3pPr>
            <a:lvl4pPr lvl="3" marR="0" rtl="0" algn="ctr">
              <a:spcBef>
                <a:spcPts val="0"/>
              </a:spcBef>
              <a:spcAft>
                <a:spcPts val="0"/>
              </a:spcAft>
              <a:buSzPts val="1400"/>
              <a:buNone/>
              <a:defRPr b="1" i="0" sz="2200" u="none" cap="none" strike="noStrike">
                <a:solidFill>
                  <a:schemeClr val="lt1"/>
                </a:solidFill>
                <a:latin typeface="Calibri"/>
                <a:ea typeface="Calibri"/>
                <a:cs typeface="Calibri"/>
                <a:sym typeface="Calibri"/>
              </a:defRPr>
            </a:lvl4pPr>
            <a:lvl5pPr lvl="4" marR="0" rtl="0" algn="ctr">
              <a:spcBef>
                <a:spcPts val="0"/>
              </a:spcBef>
              <a:spcAft>
                <a:spcPts val="0"/>
              </a:spcAft>
              <a:buSzPts val="1400"/>
              <a:buNone/>
              <a:defRPr b="1" i="0" sz="22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1" i="0" sz="22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1" i="0" sz="22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1" i="0" sz="22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1" i="0" sz="2200" u="none" cap="none" strike="noStrike">
                <a:solidFill>
                  <a:schemeClr val="lt1"/>
                </a:solidFill>
                <a:latin typeface="Calibri"/>
                <a:ea typeface="Calibri"/>
                <a:cs typeface="Calibri"/>
                <a:sym typeface="Calibri"/>
              </a:defRPr>
            </a:lvl9pPr>
          </a:lstStyle>
          <a:p/>
        </p:txBody>
      </p:sp>
      <p:sp>
        <p:nvSpPr>
          <p:cNvPr id="25" name="Google Shape;25;p3"/>
          <p:cNvSpPr txBox="1"/>
          <p:nvPr>
            <p:ph idx="12" type="sldNum"/>
          </p:nvPr>
        </p:nvSpPr>
        <p:spPr>
          <a:xfrm>
            <a:off x="7924800" y="6416675"/>
            <a:ext cx="762000" cy="365125"/>
          </a:xfrm>
          <a:prstGeom prst="rect">
            <a:avLst/>
          </a:prstGeom>
          <a:noFill/>
          <a:ln>
            <a:noFill/>
          </a:ln>
        </p:spPr>
        <p:txBody>
          <a:bodyPr anchorCtr="0" anchor="b" bIns="45700" lIns="0" spcFirstLastPara="1" rIns="0" wrap="square" tIns="45700">
            <a:noAutofit/>
          </a:bodyPr>
          <a:lstStyle>
            <a:lvl1pPr indent="0" lvl="0" marL="0" marR="0" rtl="0" algn="r">
              <a:spcBef>
                <a:spcPts val="0"/>
              </a:spcBef>
              <a:spcAft>
                <a:spcPts val="0"/>
              </a:spcAft>
              <a:buNone/>
              <a:defRPr b="1" i="0" sz="1200" u="none" cap="none" strike="noStrike">
                <a:solidFill>
                  <a:srgbClr val="BABABA"/>
                </a:solidFill>
                <a:latin typeface="Calibri"/>
                <a:ea typeface="Calibri"/>
                <a:cs typeface="Calibri"/>
                <a:sym typeface="Calibri"/>
              </a:defRPr>
            </a:lvl1pPr>
            <a:lvl2pPr indent="0" lvl="1" marL="0" marR="0" rtl="0" algn="r">
              <a:spcBef>
                <a:spcPts val="0"/>
              </a:spcBef>
              <a:spcAft>
                <a:spcPts val="0"/>
              </a:spcAft>
              <a:buNone/>
              <a:defRPr b="1" i="0" sz="1200" u="none" cap="none" strike="noStrike">
                <a:solidFill>
                  <a:srgbClr val="BABABA"/>
                </a:solidFill>
                <a:latin typeface="Calibri"/>
                <a:ea typeface="Calibri"/>
                <a:cs typeface="Calibri"/>
                <a:sym typeface="Calibri"/>
              </a:defRPr>
            </a:lvl2pPr>
            <a:lvl3pPr indent="0" lvl="2" marL="0" marR="0" rtl="0" algn="r">
              <a:spcBef>
                <a:spcPts val="0"/>
              </a:spcBef>
              <a:spcAft>
                <a:spcPts val="0"/>
              </a:spcAft>
              <a:buNone/>
              <a:defRPr b="1" i="0" sz="1200" u="none" cap="none" strike="noStrike">
                <a:solidFill>
                  <a:srgbClr val="BABABA"/>
                </a:solidFill>
                <a:latin typeface="Calibri"/>
                <a:ea typeface="Calibri"/>
                <a:cs typeface="Calibri"/>
                <a:sym typeface="Calibri"/>
              </a:defRPr>
            </a:lvl3pPr>
            <a:lvl4pPr indent="0" lvl="3" marL="0" marR="0" rtl="0" algn="r">
              <a:spcBef>
                <a:spcPts val="0"/>
              </a:spcBef>
              <a:spcAft>
                <a:spcPts val="0"/>
              </a:spcAft>
              <a:buNone/>
              <a:defRPr b="1" i="0" sz="1200" u="none" cap="none" strike="noStrike">
                <a:solidFill>
                  <a:srgbClr val="BABABA"/>
                </a:solidFill>
                <a:latin typeface="Calibri"/>
                <a:ea typeface="Calibri"/>
                <a:cs typeface="Calibri"/>
                <a:sym typeface="Calibri"/>
              </a:defRPr>
            </a:lvl4pPr>
            <a:lvl5pPr indent="0" lvl="4" marL="0" marR="0" rtl="0" algn="r">
              <a:spcBef>
                <a:spcPts val="0"/>
              </a:spcBef>
              <a:spcAft>
                <a:spcPts val="0"/>
              </a:spcAft>
              <a:buNone/>
              <a:defRPr b="1" i="0" sz="1200" u="none" cap="none" strike="noStrike">
                <a:solidFill>
                  <a:srgbClr val="BABABA"/>
                </a:solidFill>
                <a:latin typeface="Calibri"/>
                <a:ea typeface="Calibri"/>
                <a:cs typeface="Calibri"/>
                <a:sym typeface="Calibri"/>
              </a:defRPr>
            </a:lvl5pPr>
            <a:lvl6pPr indent="0" lvl="5" marL="0" marR="0" rtl="0" algn="r">
              <a:spcBef>
                <a:spcPts val="0"/>
              </a:spcBef>
              <a:spcAft>
                <a:spcPts val="0"/>
              </a:spcAft>
              <a:buNone/>
              <a:defRPr b="1" i="0" sz="1200" u="none" cap="none" strike="noStrike">
                <a:solidFill>
                  <a:srgbClr val="BABABA"/>
                </a:solidFill>
                <a:latin typeface="Calibri"/>
                <a:ea typeface="Calibri"/>
                <a:cs typeface="Calibri"/>
                <a:sym typeface="Calibri"/>
              </a:defRPr>
            </a:lvl6pPr>
            <a:lvl7pPr indent="0" lvl="6" marL="0" marR="0" rtl="0" algn="r">
              <a:spcBef>
                <a:spcPts val="0"/>
              </a:spcBef>
              <a:spcAft>
                <a:spcPts val="0"/>
              </a:spcAft>
              <a:buNone/>
              <a:defRPr b="1" i="0" sz="1200" u="none" cap="none" strike="noStrike">
                <a:solidFill>
                  <a:srgbClr val="BABABA"/>
                </a:solidFill>
                <a:latin typeface="Calibri"/>
                <a:ea typeface="Calibri"/>
                <a:cs typeface="Calibri"/>
                <a:sym typeface="Calibri"/>
              </a:defRPr>
            </a:lvl7pPr>
            <a:lvl8pPr indent="0" lvl="7" marL="0" marR="0" rtl="0" algn="r">
              <a:spcBef>
                <a:spcPts val="0"/>
              </a:spcBef>
              <a:spcAft>
                <a:spcPts val="0"/>
              </a:spcAft>
              <a:buNone/>
              <a:defRPr b="1" i="0" sz="1200" u="none" cap="none" strike="noStrike">
                <a:solidFill>
                  <a:srgbClr val="BABABA"/>
                </a:solidFill>
                <a:latin typeface="Calibri"/>
                <a:ea typeface="Calibri"/>
                <a:cs typeface="Calibri"/>
                <a:sym typeface="Calibri"/>
              </a:defRPr>
            </a:lvl8pPr>
            <a:lvl9pPr indent="0" lvl="8" marL="0" marR="0" rtl="0" algn="r">
              <a:spcBef>
                <a:spcPts val="0"/>
              </a:spcBef>
              <a:spcAft>
                <a:spcPts val="0"/>
              </a:spcAft>
              <a:buNone/>
              <a:defRPr b="1" i="0" sz="1200" u="none" cap="none" strike="noStrike">
                <a:solidFill>
                  <a:srgbClr val="BABAB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6" name="Google Shape;26;p3"/>
          <p:cNvSpPr txBox="1"/>
          <p:nvPr>
            <p:ph idx="1" type="subTitle"/>
          </p:nvPr>
        </p:nvSpPr>
        <p:spPr>
          <a:xfrm>
            <a:off x="1371600" y="3331698"/>
            <a:ext cx="6400800" cy="1752600"/>
          </a:xfrm>
          <a:prstGeom prst="rect">
            <a:avLst/>
          </a:prstGeom>
          <a:noFill/>
          <a:ln>
            <a:noFill/>
          </a:ln>
        </p:spPr>
        <p:txBody>
          <a:bodyPr anchorCtr="0" anchor="t" bIns="91425" lIns="91425" spcFirstLastPara="1" rIns="91425" wrap="square" tIns="91425"/>
          <a:lstStyle>
            <a:lvl1pPr lvl="0" marR="0" rtl="0" algn="ctr">
              <a:spcBef>
                <a:spcPts val="560"/>
              </a:spcBef>
              <a:spcAft>
                <a:spcPts val="0"/>
              </a:spcAft>
              <a:buClr>
                <a:srgbClr val="F9F9F9"/>
              </a:buClr>
              <a:buSzPts val="1820"/>
              <a:buFont typeface="Noto Sans Symbols"/>
              <a:buNone/>
              <a:defRPr b="0" i="0" sz="2800" u="none" cap="none" strike="noStrike">
                <a:solidFill>
                  <a:schemeClr val="lt1"/>
                </a:solidFill>
                <a:latin typeface="Book Antiqua"/>
                <a:ea typeface="Book Antiqua"/>
                <a:cs typeface="Book Antiqua"/>
                <a:sym typeface="Book Antiqua"/>
              </a:defRPr>
            </a:lvl1pPr>
            <a:lvl2pPr lvl="1" marR="0" rtl="0" algn="ctr">
              <a:spcBef>
                <a:spcPts val="480"/>
              </a:spcBef>
              <a:spcAft>
                <a:spcPts val="0"/>
              </a:spcAft>
              <a:buClr>
                <a:schemeClr val="lt1"/>
              </a:buClr>
              <a:buSzPts val="1920"/>
              <a:buFont typeface="Noto Sans Symbols"/>
              <a:buNone/>
              <a:defRPr b="0" i="0" sz="2400" u="none" cap="none" strike="noStrike">
                <a:solidFill>
                  <a:schemeClr val="lt1"/>
                </a:solidFill>
                <a:latin typeface="Book Antiqua"/>
                <a:ea typeface="Book Antiqua"/>
                <a:cs typeface="Book Antiqua"/>
                <a:sym typeface="Book Antiqua"/>
              </a:defRPr>
            </a:lvl2pPr>
            <a:lvl3pPr lvl="2" marR="0" rtl="0" algn="ctr">
              <a:spcBef>
                <a:spcPts val="440"/>
              </a:spcBef>
              <a:spcAft>
                <a:spcPts val="0"/>
              </a:spcAft>
              <a:buClr>
                <a:schemeClr val="lt1"/>
              </a:buClr>
              <a:buSzPts val="2090"/>
              <a:buFont typeface="Noto Sans Symbols"/>
              <a:buNone/>
              <a:defRPr b="0" i="0" sz="2200" u="none" cap="none" strike="noStrike">
                <a:solidFill>
                  <a:schemeClr val="lt1"/>
                </a:solidFill>
                <a:latin typeface="Book Antiqua"/>
                <a:ea typeface="Book Antiqua"/>
                <a:cs typeface="Book Antiqua"/>
                <a:sym typeface="Book Antiqua"/>
              </a:defRPr>
            </a:lvl3pPr>
            <a:lvl4pPr lvl="3" marR="0" rtl="0" algn="ctr">
              <a:spcBef>
                <a:spcPts val="400"/>
              </a:spcBef>
              <a:spcAft>
                <a:spcPts val="0"/>
              </a:spcAft>
              <a:buClr>
                <a:schemeClr val="lt1"/>
              </a:buClr>
              <a:buSzPts val="2000"/>
              <a:buFont typeface="Noto Sans Symbols"/>
              <a:buNone/>
              <a:defRPr b="0" i="0" sz="2000" u="none" cap="none" strike="noStrike">
                <a:solidFill>
                  <a:schemeClr val="lt1"/>
                </a:solidFill>
                <a:latin typeface="Book Antiqua"/>
                <a:ea typeface="Book Antiqua"/>
                <a:cs typeface="Book Antiqua"/>
                <a:sym typeface="Book Antiqua"/>
              </a:defRPr>
            </a:lvl4pPr>
            <a:lvl5pPr lvl="4" marR="0" rtl="0" algn="ctr">
              <a:spcBef>
                <a:spcPts val="400"/>
              </a:spcBef>
              <a:spcAft>
                <a:spcPts val="0"/>
              </a:spcAft>
              <a:buClr>
                <a:schemeClr val="lt1"/>
              </a:buClr>
              <a:buSzPts val="2000"/>
              <a:buFont typeface="Noto Sans Symbols"/>
              <a:buNone/>
              <a:defRPr b="0" i="0" sz="2000" u="none" cap="none" strike="noStrike">
                <a:solidFill>
                  <a:schemeClr val="lt1"/>
                </a:solidFill>
                <a:latin typeface="Book Antiqua"/>
                <a:ea typeface="Book Antiqua"/>
                <a:cs typeface="Book Antiqua"/>
                <a:sym typeface="Book Antiqua"/>
              </a:defRPr>
            </a:lvl5pPr>
            <a:lvl6pPr lvl="5" marR="0" rtl="0" algn="ctr">
              <a:spcBef>
                <a:spcPts val="360"/>
              </a:spcBef>
              <a:spcAft>
                <a:spcPts val="0"/>
              </a:spcAft>
              <a:buClr>
                <a:schemeClr val="lt1"/>
              </a:buClr>
              <a:buSzPts val="1800"/>
              <a:buFont typeface="Noto Sans Symbols"/>
              <a:buNone/>
              <a:defRPr b="0" i="0" sz="1800" u="none" cap="none" strike="noStrike">
                <a:solidFill>
                  <a:schemeClr val="lt1"/>
                </a:solidFill>
                <a:latin typeface="Book Antiqua"/>
                <a:ea typeface="Book Antiqua"/>
                <a:cs typeface="Book Antiqua"/>
                <a:sym typeface="Book Antiqua"/>
              </a:defRPr>
            </a:lvl6pPr>
            <a:lvl7pPr lvl="6" marR="0" rtl="0" algn="ctr">
              <a:spcBef>
                <a:spcPts val="320"/>
              </a:spcBef>
              <a:spcAft>
                <a:spcPts val="0"/>
              </a:spcAft>
              <a:buClr>
                <a:schemeClr val="lt1"/>
              </a:buClr>
              <a:buSzPts val="1600"/>
              <a:buFont typeface="Noto Sans Symbols"/>
              <a:buNone/>
              <a:defRPr b="0" i="0" sz="1600" u="none" cap="none" strike="noStrike">
                <a:solidFill>
                  <a:schemeClr val="lt1"/>
                </a:solidFill>
                <a:latin typeface="Book Antiqua"/>
                <a:ea typeface="Book Antiqua"/>
                <a:cs typeface="Book Antiqua"/>
                <a:sym typeface="Book Antiqua"/>
              </a:defRPr>
            </a:lvl7pPr>
            <a:lvl8pPr lvl="7" marR="0" rtl="0" algn="ctr">
              <a:spcBef>
                <a:spcPts val="280"/>
              </a:spcBef>
              <a:spcAft>
                <a:spcPts val="0"/>
              </a:spcAft>
              <a:buClr>
                <a:schemeClr val="lt1"/>
              </a:buClr>
              <a:buSzPts val="1400"/>
              <a:buFont typeface="Noto Sans Symbols"/>
              <a:buNone/>
              <a:defRPr b="0" i="0" sz="1400" u="none" cap="none" strike="noStrike">
                <a:solidFill>
                  <a:schemeClr val="lt1"/>
                </a:solidFill>
                <a:latin typeface="Book Antiqua"/>
                <a:ea typeface="Book Antiqua"/>
                <a:cs typeface="Book Antiqua"/>
                <a:sym typeface="Book Antiqua"/>
              </a:defRPr>
            </a:lvl8pPr>
            <a:lvl9pPr lvl="8" marR="0" rtl="0" algn="ctr">
              <a:spcBef>
                <a:spcPts val="280"/>
              </a:spcBef>
              <a:spcAft>
                <a:spcPts val="0"/>
              </a:spcAft>
              <a:buClr>
                <a:schemeClr val="lt1"/>
              </a:buClr>
              <a:buSzPts val="1400"/>
              <a:buFont typeface="Noto Sans Symbols"/>
              <a:buNone/>
              <a:defRPr b="0" i="0" sz="1400" u="none" cap="none" strike="noStrike">
                <a:solidFill>
                  <a:schemeClr val="lt1"/>
                </a:solidFill>
                <a:latin typeface="Book Antiqua"/>
                <a:ea typeface="Book Antiqua"/>
                <a:cs typeface="Book Antiqua"/>
                <a:sym typeface="Book Antiqua"/>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25" name="Shape 125"/>
        <p:cNvGrpSpPr/>
        <p:nvPr/>
      </p:nvGrpSpPr>
      <p:grpSpPr>
        <a:xfrm>
          <a:off x="0" y="0"/>
          <a:ext cx="0" cy="0"/>
          <a:chOff x="0" y="0"/>
          <a:chExt cx="0" cy="0"/>
        </a:xfrm>
      </p:grpSpPr>
      <p:sp>
        <p:nvSpPr>
          <p:cNvPr id="126" name="Google Shape;126;p22"/>
          <p:cNvSpPr/>
          <p:nvPr/>
        </p:nvSpPr>
        <p:spPr>
          <a:xfrm>
            <a:off x="0" y="0"/>
            <a:ext cx="9144000" cy="106521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200">
              <a:solidFill>
                <a:schemeClr val="dk1"/>
              </a:solidFill>
              <a:latin typeface="Calibri"/>
              <a:ea typeface="Calibri"/>
              <a:cs typeface="Calibri"/>
              <a:sym typeface="Calibri"/>
            </a:endParaRPr>
          </a:p>
        </p:txBody>
      </p:sp>
      <p:sp>
        <p:nvSpPr>
          <p:cNvPr id="127" name="Google Shape;127;p22"/>
          <p:cNvSpPr txBox="1"/>
          <p:nvPr>
            <p:ph type="title"/>
          </p:nvPr>
        </p:nvSpPr>
        <p:spPr>
          <a:xfrm>
            <a:off x="1792288" y="4800600"/>
            <a:ext cx="5486400" cy="566738"/>
          </a:xfrm>
          <a:prstGeom prst="rect">
            <a:avLst/>
          </a:prstGeom>
          <a:noFill/>
          <a:ln>
            <a:noFill/>
          </a:ln>
        </p:spPr>
        <p:txBody>
          <a:bodyPr anchorCtr="0" anchor="b" bIns="91425" lIns="91425" spcFirstLastPara="1" rIns="91425" wrap="square" tIns="91425"/>
          <a:lstStyle>
            <a:lvl1pPr lvl="0" marR="0" rtl="0" algn="l">
              <a:spcBef>
                <a:spcPts val="0"/>
              </a:spcBef>
              <a:spcAft>
                <a:spcPts val="0"/>
              </a:spcAft>
              <a:buSzPts val="1400"/>
              <a:buNone/>
              <a:defRPr b="1" i="0" sz="2000" u="none" cap="none" strike="noStrike">
                <a:solidFill>
                  <a:srgbClr val="0060A6"/>
                </a:solidFill>
                <a:latin typeface="Calibri"/>
                <a:ea typeface="Calibri"/>
                <a:cs typeface="Calibri"/>
                <a:sym typeface="Calibri"/>
              </a:defRPr>
            </a:lvl1pPr>
            <a:lvl2pPr lvl="1"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9pPr>
          </a:lstStyle>
          <a:p/>
        </p:txBody>
      </p:sp>
      <p:sp>
        <p:nvSpPr>
          <p:cNvPr id="128" name="Google Shape;128;p22"/>
          <p:cNvSpPr/>
          <p:nvPr>
            <p:ph idx="2" type="pic"/>
          </p:nvPr>
        </p:nvSpPr>
        <p:spPr>
          <a:xfrm>
            <a:off x="1792288" y="612775"/>
            <a:ext cx="5486400" cy="4114800"/>
          </a:xfrm>
          <a:prstGeom prst="rect">
            <a:avLst/>
          </a:prstGeom>
          <a:noFill/>
          <a:ln>
            <a:noFill/>
          </a:ln>
        </p:spPr>
        <p:txBody>
          <a:bodyPr anchorCtr="0" anchor="t" bIns="91425" lIns="91425" spcFirstLastPara="1" rIns="91425" wrap="square" tIns="91425"/>
          <a:lstStyle>
            <a:lvl1pPr lvl="0" marR="0" rtl="0" algn="l">
              <a:spcBef>
                <a:spcPts val="640"/>
              </a:spcBef>
              <a:spcAft>
                <a:spcPts val="0"/>
              </a:spcAft>
              <a:buClr>
                <a:schemeClr val="dk1"/>
              </a:buClr>
              <a:buSzPts val="3200"/>
              <a:buFont typeface="Calibri"/>
              <a:buNone/>
              <a:defRPr b="1"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rgbClr val="515151"/>
              </a:buClr>
              <a:buSzPts val="2800"/>
              <a:buFont typeface="Calibri"/>
              <a:buNone/>
              <a:defRPr b="0" i="0" sz="2800" u="none" cap="none" strike="noStrike">
                <a:solidFill>
                  <a:srgbClr val="515151"/>
                </a:solidFill>
                <a:latin typeface="Calibri"/>
                <a:ea typeface="Calibri"/>
                <a:cs typeface="Calibri"/>
                <a:sym typeface="Calibri"/>
              </a:defRPr>
            </a:lvl2pPr>
            <a:lvl3pPr lvl="2" marR="0" rtl="0" algn="l">
              <a:spcBef>
                <a:spcPts val="480"/>
              </a:spcBef>
              <a:spcAft>
                <a:spcPts val="0"/>
              </a:spcAft>
              <a:buClr>
                <a:srgbClr val="DE6D28"/>
              </a:buClr>
              <a:buSzPts val="2400"/>
              <a:buFont typeface="Noto Sans Symbols"/>
              <a:buNone/>
              <a:defRPr b="0" i="0" sz="2400" u="none" cap="none" strike="noStrike">
                <a:solidFill>
                  <a:srgbClr val="DE6D28"/>
                </a:solidFill>
                <a:latin typeface="Calibri"/>
                <a:ea typeface="Calibri"/>
                <a:cs typeface="Calibri"/>
                <a:sym typeface="Calibri"/>
              </a:defRPr>
            </a:lvl3pPr>
            <a:lvl4pPr lvl="3" marR="0" rtl="0" algn="l">
              <a:spcBef>
                <a:spcPts val="400"/>
              </a:spcBef>
              <a:spcAft>
                <a:spcPts val="0"/>
              </a:spcAft>
              <a:buClr>
                <a:schemeClr val="dk1"/>
              </a:buClr>
              <a:buSzPts val="2000"/>
              <a:buFont typeface="Calibri"/>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rgbClr val="515151"/>
              </a:buClr>
              <a:buSzPts val="2000"/>
              <a:buFont typeface="Calibri"/>
              <a:buNone/>
              <a:defRPr b="0" i="0" sz="2000" u="none" cap="none" strike="noStrike">
                <a:solidFill>
                  <a:srgbClr val="515151"/>
                </a:solidFill>
                <a:latin typeface="Calibri"/>
                <a:ea typeface="Calibri"/>
                <a:cs typeface="Calibri"/>
                <a:sym typeface="Calibri"/>
              </a:defRPr>
            </a:lvl5pPr>
            <a:lvl6pPr lvl="5" marR="0" rtl="0" algn="l">
              <a:spcBef>
                <a:spcPts val="400"/>
              </a:spcBef>
              <a:spcAft>
                <a:spcPts val="0"/>
              </a:spcAft>
              <a:buClr>
                <a:srgbClr val="515151"/>
              </a:buClr>
              <a:buSzPts val="2000"/>
              <a:buFont typeface="Calibri"/>
              <a:buNone/>
              <a:defRPr b="0" i="0" sz="2000" u="none" cap="none" strike="noStrike">
                <a:solidFill>
                  <a:srgbClr val="515151"/>
                </a:solidFill>
                <a:latin typeface="Calibri"/>
                <a:ea typeface="Calibri"/>
                <a:cs typeface="Calibri"/>
                <a:sym typeface="Calibri"/>
              </a:defRPr>
            </a:lvl6pPr>
            <a:lvl7pPr lvl="6" marR="0" rtl="0" algn="l">
              <a:spcBef>
                <a:spcPts val="400"/>
              </a:spcBef>
              <a:spcAft>
                <a:spcPts val="0"/>
              </a:spcAft>
              <a:buClr>
                <a:srgbClr val="515151"/>
              </a:buClr>
              <a:buSzPts val="2000"/>
              <a:buFont typeface="Calibri"/>
              <a:buNone/>
              <a:defRPr b="0" i="0" sz="2000" u="none" cap="none" strike="noStrike">
                <a:solidFill>
                  <a:srgbClr val="515151"/>
                </a:solidFill>
                <a:latin typeface="Calibri"/>
                <a:ea typeface="Calibri"/>
                <a:cs typeface="Calibri"/>
                <a:sym typeface="Calibri"/>
              </a:defRPr>
            </a:lvl7pPr>
            <a:lvl8pPr lvl="7" marR="0" rtl="0" algn="l">
              <a:spcBef>
                <a:spcPts val="400"/>
              </a:spcBef>
              <a:spcAft>
                <a:spcPts val="0"/>
              </a:spcAft>
              <a:buClr>
                <a:srgbClr val="515151"/>
              </a:buClr>
              <a:buSzPts val="2000"/>
              <a:buFont typeface="Calibri"/>
              <a:buNone/>
              <a:defRPr b="0" i="0" sz="2000" u="none" cap="none" strike="noStrike">
                <a:solidFill>
                  <a:srgbClr val="515151"/>
                </a:solidFill>
                <a:latin typeface="Calibri"/>
                <a:ea typeface="Calibri"/>
                <a:cs typeface="Calibri"/>
                <a:sym typeface="Calibri"/>
              </a:defRPr>
            </a:lvl8pPr>
            <a:lvl9pPr lvl="8" marR="0" rtl="0" algn="l">
              <a:spcBef>
                <a:spcPts val="400"/>
              </a:spcBef>
              <a:spcAft>
                <a:spcPts val="0"/>
              </a:spcAft>
              <a:buClr>
                <a:srgbClr val="515151"/>
              </a:buClr>
              <a:buSzPts val="2000"/>
              <a:buFont typeface="Calibri"/>
              <a:buNone/>
              <a:defRPr b="0" i="0" sz="2000" u="none" cap="none" strike="noStrike">
                <a:solidFill>
                  <a:srgbClr val="515151"/>
                </a:solidFill>
                <a:latin typeface="Calibri"/>
                <a:ea typeface="Calibri"/>
                <a:cs typeface="Calibri"/>
                <a:sym typeface="Calibri"/>
              </a:defRPr>
            </a:lvl9pPr>
          </a:lstStyle>
          <a:p/>
        </p:txBody>
      </p:sp>
      <p:sp>
        <p:nvSpPr>
          <p:cNvPr id="129" name="Google Shape;129;p22"/>
          <p:cNvSpPr txBox="1"/>
          <p:nvPr>
            <p:ph idx="1" type="body"/>
          </p:nvPr>
        </p:nvSpPr>
        <p:spPr>
          <a:xfrm>
            <a:off x="1792288" y="5367338"/>
            <a:ext cx="5486400" cy="804862"/>
          </a:xfrm>
          <a:prstGeom prst="rect">
            <a:avLst/>
          </a:prstGeom>
          <a:noFill/>
          <a:ln>
            <a:noFill/>
          </a:ln>
        </p:spPr>
        <p:txBody>
          <a:bodyPr anchorCtr="0" anchor="t" bIns="91425" lIns="91425" spcFirstLastPara="1" rIns="91425" wrap="square" tIns="91425"/>
          <a:lstStyle>
            <a:lvl1pPr indent="-228600" lvl="0" marL="457200" marR="0" rtl="0" algn="l">
              <a:spcBef>
                <a:spcPts val="280"/>
              </a:spcBef>
              <a:spcAft>
                <a:spcPts val="0"/>
              </a:spcAft>
              <a:buClr>
                <a:srgbClr val="E66100"/>
              </a:buClr>
              <a:buSzPts val="1400"/>
              <a:buFont typeface="Calibri"/>
              <a:buNone/>
              <a:defRPr b="1" i="0" sz="1400" u="none" cap="none" strike="noStrike">
                <a:solidFill>
                  <a:srgbClr val="E66100"/>
                </a:solidFill>
                <a:latin typeface="Calibri"/>
                <a:ea typeface="Calibri"/>
                <a:cs typeface="Calibri"/>
                <a:sym typeface="Calibri"/>
              </a:defRPr>
            </a:lvl1pPr>
            <a:lvl2pPr indent="-228600" lvl="1" marL="914400" marR="0" rtl="0" algn="l">
              <a:spcBef>
                <a:spcPts val="240"/>
              </a:spcBef>
              <a:spcAft>
                <a:spcPts val="0"/>
              </a:spcAft>
              <a:buClr>
                <a:srgbClr val="515151"/>
              </a:buClr>
              <a:buSzPts val="1200"/>
              <a:buFont typeface="Calibri"/>
              <a:buNone/>
              <a:defRPr b="0" i="0" sz="1200" u="none" cap="none" strike="noStrike">
                <a:solidFill>
                  <a:srgbClr val="515151"/>
                </a:solidFill>
                <a:latin typeface="Calibri"/>
                <a:ea typeface="Calibri"/>
                <a:cs typeface="Calibri"/>
                <a:sym typeface="Calibri"/>
              </a:defRPr>
            </a:lvl2pPr>
            <a:lvl3pPr indent="-228600" lvl="2" marL="1371600" marR="0" rtl="0" algn="l">
              <a:spcBef>
                <a:spcPts val="200"/>
              </a:spcBef>
              <a:spcAft>
                <a:spcPts val="0"/>
              </a:spcAft>
              <a:buClr>
                <a:srgbClr val="DE6D28"/>
              </a:buClr>
              <a:buSzPts val="1000"/>
              <a:buFont typeface="Noto Sans Symbols"/>
              <a:buNone/>
              <a:defRPr b="0" i="0" sz="1000" u="none" cap="none" strike="noStrike">
                <a:solidFill>
                  <a:srgbClr val="DE6D28"/>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Calibri"/>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rgbClr val="515151"/>
              </a:buClr>
              <a:buSzPts val="900"/>
              <a:buFont typeface="Calibri"/>
              <a:buNone/>
              <a:defRPr b="0" i="0" sz="900" u="none" cap="none" strike="noStrike">
                <a:solidFill>
                  <a:srgbClr val="515151"/>
                </a:solidFill>
                <a:latin typeface="Calibri"/>
                <a:ea typeface="Calibri"/>
                <a:cs typeface="Calibri"/>
                <a:sym typeface="Calibri"/>
              </a:defRPr>
            </a:lvl5pPr>
            <a:lvl6pPr indent="-228600" lvl="5" marL="2743200" marR="0" rtl="0" algn="l">
              <a:spcBef>
                <a:spcPts val="180"/>
              </a:spcBef>
              <a:spcAft>
                <a:spcPts val="0"/>
              </a:spcAft>
              <a:buClr>
                <a:srgbClr val="515151"/>
              </a:buClr>
              <a:buSzPts val="900"/>
              <a:buFont typeface="Calibri"/>
              <a:buNone/>
              <a:defRPr b="0" i="0" sz="900" u="none" cap="none" strike="noStrike">
                <a:solidFill>
                  <a:srgbClr val="515151"/>
                </a:solidFill>
                <a:latin typeface="Calibri"/>
                <a:ea typeface="Calibri"/>
                <a:cs typeface="Calibri"/>
                <a:sym typeface="Calibri"/>
              </a:defRPr>
            </a:lvl6pPr>
            <a:lvl7pPr indent="-228600" lvl="6" marL="3200400" marR="0" rtl="0" algn="l">
              <a:spcBef>
                <a:spcPts val="180"/>
              </a:spcBef>
              <a:spcAft>
                <a:spcPts val="0"/>
              </a:spcAft>
              <a:buClr>
                <a:srgbClr val="515151"/>
              </a:buClr>
              <a:buSzPts val="900"/>
              <a:buFont typeface="Calibri"/>
              <a:buNone/>
              <a:defRPr b="0" i="0" sz="900" u="none" cap="none" strike="noStrike">
                <a:solidFill>
                  <a:srgbClr val="515151"/>
                </a:solidFill>
                <a:latin typeface="Calibri"/>
                <a:ea typeface="Calibri"/>
                <a:cs typeface="Calibri"/>
                <a:sym typeface="Calibri"/>
              </a:defRPr>
            </a:lvl7pPr>
            <a:lvl8pPr indent="-228600" lvl="7" marL="3657600" marR="0" rtl="0" algn="l">
              <a:spcBef>
                <a:spcPts val="180"/>
              </a:spcBef>
              <a:spcAft>
                <a:spcPts val="0"/>
              </a:spcAft>
              <a:buClr>
                <a:srgbClr val="515151"/>
              </a:buClr>
              <a:buSzPts val="900"/>
              <a:buFont typeface="Calibri"/>
              <a:buNone/>
              <a:defRPr b="0" i="0" sz="900" u="none" cap="none" strike="noStrike">
                <a:solidFill>
                  <a:srgbClr val="515151"/>
                </a:solidFill>
                <a:latin typeface="Calibri"/>
                <a:ea typeface="Calibri"/>
                <a:cs typeface="Calibri"/>
                <a:sym typeface="Calibri"/>
              </a:defRPr>
            </a:lvl8pPr>
            <a:lvl9pPr indent="-228600" lvl="8" marL="4114800" marR="0" rtl="0" algn="l">
              <a:spcBef>
                <a:spcPts val="180"/>
              </a:spcBef>
              <a:spcAft>
                <a:spcPts val="0"/>
              </a:spcAft>
              <a:buClr>
                <a:srgbClr val="515151"/>
              </a:buClr>
              <a:buSzPts val="900"/>
              <a:buFont typeface="Calibri"/>
              <a:buNone/>
              <a:defRPr b="0" i="0" sz="900" u="none" cap="none" strike="noStrike">
                <a:solidFill>
                  <a:srgbClr val="515151"/>
                </a:solidFill>
                <a:latin typeface="Calibri"/>
                <a:ea typeface="Calibri"/>
                <a:cs typeface="Calibri"/>
                <a:sym typeface="Calibri"/>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30" name="Shape 130"/>
        <p:cNvGrpSpPr/>
        <p:nvPr/>
      </p:nvGrpSpPr>
      <p:grpSpPr>
        <a:xfrm>
          <a:off x="0" y="0"/>
          <a:ext cx="0" cy="0"/>
          <a:chOff x="0" y="0"/>
          <a:chExt cx="0" cy="0"/>
        </a:xfrm>
      </p:grpSpPr>
      <p:sp>
        <p:nvSpPr>
          <p:cNvPr id="131" name="Google Shape;131;p23"/>
          <p:cNvSpPr txBox="1"/>
          <p:nvPr>
            <p:ph type="title"/>
          </p:nvPr>
        </p:nvSpPr>
        <p:spPr>
          <a:xfrm>
            <a:off x="595313" y="-111125"/>
            <a:ext cx="8380412" cy="114300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9pPr>
          </a:lstStyle>
          <a:p/>
        </p:txBody>
      </p:sp>
      <p:sp>
        <p:nvSpPr>
          <p:cNvPr id="132" name="Google Shape;132;p23"/>
          <p:cNvSpPr txBox="1"/>
          <p:nvPr>
            <p:ph idx="1" type="body"/>
          </p:nvPr>
        </p:nvSpPr>
        <p:spPr>
          <a:xfrm rot="5400000">
            <a:off x="2212975" y="-479425"/>
            <a:ext cx="4718050" cy="8229600"/>
          </a:xfrm>
          <a:prstGeom prst="rect">
            <a:avLst/>
          </a:prstGeom>
          <a:noFill/>
          <a:ln>
            <a:noFill/>
          </a:ln>
        </p:spPr>
        <p:txBody>
          <a:bodyPr anchorCtr="0" anchor="t" bIns="91425" lIns="91425" spcFirstLastPara="1" rIns="91425" wrap="square" tIns="91425"/>
          <a:lstStyle>
            <a:lvl1pPr indent="-368300" lvl="0" marL="457200" marR="0" rtl="0" algn="l">
              <a:spcBef>
                <a:spcPts val="440"/>
              </a:spcBef>
              <a:spcAft>
                <a:spcPts val="0"/>
              </a:spcAft>
              <a:buClr>
                <a:schemeClr val="dk1"/>
              </a:buClr>
              <a:buSzPts val="2200"/>
              <a:buFont typeface="Calibri"/>
              <a:buChar char="•"/>
              <a:defRPr b="1" i="0" sz="2200" u="none" cap="none" strike="noStrike">
                <a:solidFill>
                  <a:schemeClr val="dk1"/>
                </a:solidFill>
                <a:latin typeface="Calibri"/>
                <a:ea typeface="Calibri"/>
                <a:cs typeface="Calibri"/>
                <a:sym typeface="Calibri"/>
              </a:defRPr>
            </a:lvl1pPr>
            <a:lvl2pPr indent="-342900" lvl="1" marL="914400" marR="0" rtl="0" algn="l">
              <a:spcBef>
                <a:spcPts val="360"/>
              </a:spcBef>
              <a:spcAft>
                <a:spcPts val="0"/>
              </a:spcAft>
              <a:buClr>
                <a:srgbClr val="515151"/>
              </a:buClr>
              <a:buSzPts val="1800"/>
              <a:buFont typeface="Calibri"/>
              <a:buChar char="–"/>
              <a:defRPr b="0" i="0" sz="1800" u="none" cap="none" strike="noStrike">
                <a:solidFill>
                  <a:srgbClr val="515151"/>
                </a:solidFill>
                <a:latin typeface="Calibri"/>
                <a:ea typeface="Calibri"/>
                <a:cs typeface="Calibri"/>
                <a:sym typeface="Calibri"/>
              </a:defRPr>
            </a:lvl2pPr>
            <a:lvl3pPr indent="-330200" lvl="2" marL="1371600" marR="0" rtl="0" algn="l">
              <a:spcBef>
                <a:spcPts val="320"/>
              </a:spcBef>
              <a:spcAft>
                <a:spcPts val="0"/>
              </a:spcAft>
              <a:buClr>
                <a:srgbClr val="DE6D28"/>
              </a:buClr>
              <a:buSzPts val="1600"/>
              <a:buFont typeface="Noto Sans Symbols"/>
              <a:buChar char="▪"/>
              <a:defRPr b="0" i="0" sz="1600" u="none" cap="none" strike="noStrike">
                <a:solidFill>
                  <a:srgbClr val="DE6D28"/>
                </a:solidFill>
                <a:latin typeface="Calibri"/>
                <a:ea typeface="Calibri"/>
                <a:cs typeface="Calibri"/>
                <a:sym typeface="Calibri"/>
              </a:defRPr>
            </a:lvl3pPr>
            <a:lvl4pPr indent="-317500" lvl="3" marL="1828800" marR="0" rtl="0" algn="l">
              <a:spcBef>
                <a:spcPts val="280"/>
              </a:spcBef>
              <a:spcAft>
                <a:spcPts val="0"/>
              </a:spcAft>
              <a:buClr>
                <a:schemeClr val="dk1"/>
              </a:buClr>
              <a:buSzPts val="1400"/>
              <a:buFont typeface="Calibri"/>
              <a:buChar char="–"/>
              <a:defRPr b="0" i="0" sz="1400" u="none" cap="none" strike="noStrike">
                <a:solidFill>
                  <a:schemeClr val="dk1"/>
                </a:solidFill>
                <a:latin typeface="Calibri"/>
                <a:ea typeface="Calibri"/>
                <a:cs typeface="Calibri"/>
                <a:sym typeface="Calibri"/>
              </a:defRPr>
            </a:lvl4pPr>
            <a:lvl5pPr indent="-304800" lvl="4" marL="2286000" marR="0" rtl="0" algn="l">
              <a:spcBef>
                <a:spcPts val="240"/>
              </a:spcBef>
              <a:spcAft>
                <a:spcPts val="0"/>
              </a:spcAft>
              <a:buClr>
                <a:srgbClr val="515151"/>
              </a:buClr>
              <a:buSzPts val="1200"/>
              <a:buFont typeface="Calibri"/>
              <a:buChar char="»"/>
              <a:defRPr b="0" i="0" sz="1200" u="none" cap="none" strike="noStrike">
                <a:solidFill>
                  <a:srgbClr val="515151"/>
                </a:solidFill>
                <a:latin typeface="Calibri"/>
                <a:ea typeface="Calibri"/>
                <a:cs typeface="Calibri"/>
                <a:sym typeface="Calibri"/>
              </a:defRPr>
            </a:lvl5pPr>
            <a:lvl6pPr indent="-304800" lvl="5" marL="2743200" marR="0" rtl="0" algn="l">
              <a:spcBef>
                <a:spcPts val="240"/>
              </a:spcBef>
              <a:spcAft>
                <a:spcPts val="0"/>
              </a:spcAft>
              <a:buClr>
                <a:srgbClr val="515151"/>
              </a:buClr>
              <a:buSzPts val="1200"/>
              <a:buFont typeface="Calibri"/>
              <a:buChar char="»"/>
              <a:defRPr b="0" i="0" sz="1200" u="none" cap="none" strike="noStrike">
                <a:solidFill>
                  <a:srgbClr val="515151"/>
                </a:solidFill>
                <a:latin typeface="Calibri"/>
                <a:ea typeface="Calibri"/>
                <a:cs typeface="Calibri"/>
                <a:sym typeface="Calibri"/>
              </a:defRPr>
            </a:lvl6pPr>
            <a:lvl7pPr indent="-304800" lvl="6" marL="3200400" marR="0" rtl="0" algn="l">
              <a:spcBef>
                <a:spcPts val="240"/>
              </a:spcBef>
              <a:spcAft>
                <a:spcPts val="0"/>
              </a:spcAft>
              <a:buClr>
                <a:srgbClr val="515151"/>
              </a:buClr>
              <a:buSzPts val="1200"/>
              <a:buFont typeface="Calibri"/>
              <a:buChar char="»"/>
              <a:defRPr b="0" i="0" sz="1200" u="none" cap="none" strike="noStrike">
                <a:solidFill>
                  <a:srgbClr val="515151"/>
                </a:solidFill>
                <a:latin typeface="Calibri"/>
                <a:ea typeface="Calibri"/>
                <a:cs typeface="Calibri"/>
                <a:sym typeface="Calibri"/>
              </a:defRPr>
            </a:lvl7pPr>
            <a:lvl8pPr indent="-304800" lvl="7" marL="3657600" marR="0" rtl="0" algn="l">
              <a:spcBef>
                <a:spcPts val="240"/>
              </a:spcBef>
              <a:spcAft>
                <a:spcPts val="0"/>
              </a:spcAft>
              <a:buClr>
                <a:srgbClr val="515151"/>
              </a:buClr>
              <a:buSzPts val="1200"/>
              <a:buFont typeface="Calibri"/>
              <a:buChar char="»"/>
              <a:defRPr b="0" i="0" sz="1200" u="none" cap="none" strike="noStrike">
                <a:solidFill>
                  <a:srgbClr val="515151"/>
                </a:solidFill>
                <a:latin typeface="Calibri"/>
                <a:ea typeface="Calibri"/>
                <a:cs typeface="Calibri"/>
                <a:sym typeface="Calibri"/>
              </a:defRPr>
            </a:lvl8pPr>
            <a:lvl9pPr indent="-304800" lvl="8" marL="4114800" marR="0" rtl="0" algn="l">
              <a:spcBef>
                <a:spcPts val="240"/>
              </a:spcBef>
              <a:spcAft>
                <a:spcPts val="0"/>
              </a:spcAft>
              <a:buClr>
                <a:srgbClr val="515151"/>
              </a:buClr>
              <a:buSzPts val="1200"/>
              <a:buFont typeface="Calibri"/>
              <a:buChar char="»"/>
              <a:defRPr b="0" i="0" sz="1200" u="none" cap="none" strike="noStrike">
                <a:solidFill>
                  <a:srgbClr val="515151"/>
                </a:solidFill>
                <a:latin typeface="Calibri"/>
                <a:ea typeface="Calibri"/>
                <a:cs typeface="Calibri"/>
                <a:sym typeface="Calibri"/>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33" name="Shape 133"/>
        <p:cNvGrpSpPr/>
        <p:nvPr/>
      </p:nvGrpSpPr>
      <p:grpSpPr>
        <a:xfrm>
          <a:off x="0" y="0"/>
          <a:ext cx="0" cy="0"/>
          <a:chOff x="0" y="0"/>
          <a:chExt cx="0" cy="0"/>
        </a:xfrm>
      </p:grpSpPr>
      <p:sp>
        <p:nvSpPr>
          <p:cNvPr id="134" name="Google Shape;134;p24"/>
          <p:cNvSpPr/>
          <p:nvPr/>
        </p:nvSpPr>
        <p:spPr>
          <a:xfrm>
            <a:off x="0" y="0"/>
            <a:ext cx="9144000" cy="106521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200">
              <a:solidFill>
                <a:schemeClr val="dk1"/>
              </a:solidFill>
              <a:latin typeface="Calibri"/>
              <a:ea typeface="Calibri"/>
              <a:cs typeface="Calibri"/>
              <a:sym typeface="Calibri"/>
            </a:endParaRPr>
          </a:p>
        </p:txBody>
      </p:sp>
      <p:sp>
        <p:nvSpPr>
          <p:cNvPr id="135" name="Google Shape;135;p24"/>
          <p:cNvSpPr txBox="1"/>
          <p:nvPr>
            <p:ph type="title"/>
          </p:nvPr>
        </p:nvSpPr>
        <p:spPr>
          <a:xfrm rot="5400000">
            <a:off x="5667606" y="2686281"/>
            <a:ext cx="5550516" cy="1065721"/>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1" i="0" sz="2600" u="none" cap="none" strike="noStrike">
                <a:solidFill>
                  <a:srgbClr val="515151"/>
                </a:solidFill>
                <a:latin typeface="Calibri"/>
                <a:ea typeface="Calibri"/>
                <a:cs typeface="Calibri"/>
                <a:sym typeface="Calibri"/>
              </a:defRPr>
            </a:lvl1pPr>
            <a:lvl2pPr lvl="1"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9pPr>
          </a:lstStyle>
          <a:p/>
        </p:txBody>
      </p:sp>
      <p:sp>
        <p:nvSpPr>
          <p:cNvPr id="136" name="Google Shape;136;p24"/>
          <p:cNvSpPr txBox="1"/>
          <p:nvPr>
            <p:ph idx="1" type="body"/>
          </p:nvPr>
        </p:nvSpPr>
        <p:spPr>
          <a:xfrm rot="5400000">
            <a:off x="1324006" y="-422923"/>
            <a:ext cx="5550516" cy="7284128"/>
          </a:xfrm>
          <a:prstGeom prst="rect">
            <a:avLst/>
          </a:prstGeom>
          <a:noFill/>
          <a:ln>
            <a:noFill/>
          </a:ln>
        </p:spPr>
        <p:txBody>
          <a:bodyPr anchorCtr="0" anchor="t" bIns="91425" lIns="91425" spcFirstLastPara="1" rIns="91425" wrap="square" tIns="91425"/>
          <a:lstStyle>
            <a:lvl1pPr indent="-368300" lvl="0" marL="457200" marR="0" rtl="0" algn="l">
              <a:spcBef>
                <a:spcPts val="440"/>
              </a:spcBef>
              <a:spcAft>
                <a:spcPts val="0"/>
              </a:spcAft>
              <a:buClr>
                <a:schemeClr val="dk1"/>
              </a:buClr>
              <a:buSzPts val="2200"/>
              <a:buFont typeface="Calibri"/>
              <a:buChar char="•"/>
              <a:defRPr b="1" i="0" sz="2200" u="none" cap="none" strike="noStrike">
                <a:solidFill>
                  <a:schemeClr val="dk1"/>
                </a:solidFill>
                <a:latin typeface="Calibri"/>
                <a:ea typeface="Calibri"/>
                <a:cs typeface="Calibri"/>
                <a:sym typeface="Calibri"/>
              </a:defRPr>
            </a:lvl1pPr>
            <a:lvl2pPr indent="-342900" lvl="1" marL="914400" marR="0" rtl="0" algn="l">
              <a:spcBef>
                <a:spcPts val="360"/>
              </a:spcBef>
              <a:spcAft>
                <a:spcPts val="0"/>
              </a:spcAft>
              <a:buClr>
                <a:srgbClr val="515151"/>
              </a:buClr>
              <a:buSzPts val="1800"/>
              <a:buFont typeface="Calibri"/>
              <a:buChar char="–"/>
              <a:defRPr b="0" i="0" sz="1800" u="none" cap="none" strike="noStrike">
                <a:solidFill>
                  <a:srgbClr val="515151"/>
                </a:solidFill>
                <a:latin typeface="Calibri"/>
                <a:ea typeface="Calibri"/>
                <a:cs typeface="Calibri"/>
                <a:sym typeface="Calibri"/>
              </a:defRPr>
            </a:lvl2pPr>
            <a:lvl3pPr indent="-330200" lvl="2" marL="1371600" marR="0" rtl="0" algn="l">
              <a:spcBef>
                <a:spcPts val="320"/>
              </a:spcBef>
              <a:spcAft>
                <a:spcPts val="0"/>
              </a:spcAft>
              <a:buClr>
                <a:srgbClr val="DE6D28"/>
              </a:buClr>
              <a:buSzPts val="1600"/>
              <a:buFont typeface="Noto Sans Symbols"/>
              <a:buChar char="▪"/>
              <a:defRPr b="0" i="0" sz="1600" u="none" cap="none" strike="noStrike">
                <a:solidFill>
                  <a:srgbClr val="DE6D28"/>
                </a:solidFill>
                <a:latin typeface="Calibri"/>
                <a:ea typeface="Calibri"/>
                <a:cs typeface="Calibri"/>
                <a:sym typeface="Calibri"/>
              </a:defRPr>
            </a:lvl3pPr>
            <a:lvl4pPr indent="-317500" lvl="3" marL="1828800" marR="0" rtl="0" algn="l">
              <a:spcBef>
                <a:spcPts val="280"/>
              </a:spcBef>
              <a:spcAft>
                <a:spcPts val="0"/>
              </a:spcAft>
              <a:buClr>
                <a:schemeClr val="dk1"/>
              </a:buClr>
              <a:buSzPts val="1400"/>
              <a:buFont typeface="Calibri"/>
              <a:buChar char="–"/>
              <a:defRPr b="0" i="0" sz="1400" u="none" cap="none" strike="noStrike">
                <a:solidFill>
                  <a:schemeClr val="dk1"/>
                </a:solidFill>
                <a:latin typeface="Calibri"/>
                <a:ea typeface="Calibri"/>
                <a:cs typeface="Calibri"/>
                <a:sym typeface="Calibri"/>
              </a:defRPr>
            </a:lvl4pPr>
            <a:lvl5pPr indent="-304800" lvl="4" marL="2286000" marR="0" rtl="0" algn="l">
              <a:spcBef>
                <a:spcPts val="240"/>
              </a:spcBef>
              <a:spcAft>
                <a:spcPts val="0"/>
              </a:spcAft>
              <a:buClr>
                <a:srgbClr val="515151"/>
              </a:buClr>
              <a:buSzPts val="1200"/>
              <a:buFont typeface="Calibri"/>
              <a:buChar char="»"/>
              <a:defRPr b="0" i="0" sz="1200" u="none" cap="none" strike="noStrike">
                <a:solidFill>
                  <a:srgbClr val="515151"/>
                </a:solidFill>
                <a:latin typeface="Calibri"/>
                <a:ea typeface="Calibri"/>
                <a:cs typeface="Calibri"/>
                <a:sym typeface="Calibri"/>
              </a:defRPr>
            </a:lvl5pPr>
            <a:lvl6pPr indent="-304800" lvl="5" marL="2743200" marR="0" rtl="0" algn="l">
              <a:spcBef>
                <a:spcPts val="240"/>
              </a:spcBef>
              <a:spcAft>
                <a:spcPts val="0"/>
              </a:spcAft>
              <a:buClr>
                <a:srgbClr val="515151"/>
              </a:buClr>
              <a:buSzPts val="1200"/>
              <a:buFont typeface="Calibri"/>
              <a:buChar char="»"/>
              <a:defRPr b="0" i="0" sz="1200" u="none" cap="none" strike="noStrike">
                <a:solidFill>
                  <a:srgbClr val="515151"/>
                </a:solidFill>
                <a:latin typeface="Calibri"/>
                <a:ea typeface="Calibri"/>
                <a:cs typeface="Calibri"/>
                <a:sym typeface="Calibri"/>
              </a:defRPr>
            </a:lvl6pPr>
            <a:lvl7pPr indent="-304800" lvl="6" marL="3200400" marR="0" rtl="0" algn="l">
              <a:spcBef>
                <a:spcPts val="240"/>
              </a:spcBef>
              <a:spcAft>
                <a:spcPts val="0"/>
              </a:spcAft>
              <a:buClr>
                <a:srgbClr val="515151"/>
              </a:buClr>
              <a:buSzPts val="1200"/>
              <a:buFont typeface="Calibri"/>
              <a:buChar char="»"/>
              <a:defRPr b="0" i="0" sz="1200" u="none" cap="none" strike="noStrike">
                <a:solidFill>
                  <a:srgbClr val="515151"/>
                </a:solidFill>
                <a:latin typeface="Calibri"/>
                <a:ea typeface="Calibri"/>
                <a:cs typeface="Calibri"/>
                <a:sym typeface="Calibri"/>
              </a:defRPr>
            </a:lvl7pPr>
            <a:lvl8pPr indent="-304800" lvl="7" marL="3657600" marR="0" rtl="0" algn="l">
              <a:spcBef>
                <a:spcPts val="240"/>
              </a:spcBef>
              <a:spcAft>
                <a:spcPts val="0"/>
              </a:spcAft>
              <a:buClr>
                <a:srgbClr val="515151"/>
              </a:buClr>
              <a:buSzPts val="1200"/>
              <a:buFont typeface="Calibri"/>
              <a:buChar char="»"/>
              <a:defRPr b="0" i="0" sz="1200" u="none" cap="none" strike="noStrike">
                <a:solidFill>
                  <a:srgbClr val="515151"/>
                </a:solidFill>
                <a:latin typeface="Calibri"/>
                <a:ea typeface="Calibri"/>
                <a:cs typeface="Calibri"/>
                <a:sym typeface="Calibri"/>
              </a:defRPr>
            </a:lvl8pPr>
            <a:lvl9pPr indent="-304800" lvl="8" marL="4114800" marR="0" rtl="0" algn="l">
              <a:spcBef>
                <a:spcPts val="240"/>
              </a:spcBef>
              <a:spcAft>
                <a:spcPts val="0"/>
              </a:spcAft>
              <a:buClr>
                <a:srgbClr val="515151"/>
              </a:buClr>
              <a:buSzPts val="1200"/>
              <a:buFont typeface="Calibri"/>
              <a:buChar char="»"/>
              <a:defRPr b="0" i="0" sz="1200" u="none" cap="none" strike="noStrike">
                <a:solidFill>
                  <a:srgbClr val="515151"/>
                </a:solidFill>
                <a:latin typeface="Calibri"/>
                <a:ea typeface="Calibri"/>
                <a:cs typeface="Calibri"/>
                <a:sym typeface="Calibri"/>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blipFill rotWithShape="1">
          <a:blip r:embed="rId2">
            <a:alphaModFix/>
          </a:blip>
          <a:stretch>
            <a:fillRect b="0" l="0" r="0" t="0"/>
          </a:stretch>
        </a:blipFill>
      </p:bgPr>
    </p:bg>
    <p:spTree>
      <p:nvGrpSpPr>
        <p:cNvPr id="139" name="Shape 139"/>
        <p:cNvGrpSpPr/>
        <p:nvPr/>
      </p:nvGrpSpPr>
      <p:grpSpPr>
        <a:xfrm>
          <a:off x="0" y="0"/>
          <a:ext cx="0" cy="0"/>
          <a:chOff x="0" y="0"/>
          <a:chExt cx="0" cy="0"/>
        </a:xfrm>
      </p:grpSpPr>
      <p:grpSp>
        <p:nvGrpSpPr>
          <p:cNvPr id="140" name="Google Shape;140;p26"/>
          <p:cNvGrpSpPr/>
          <p:nvPr/>
        </p:nvGrpSpPr>
        <p:grpSpPr>
          <a:xfrm>
            <a:off x="230188" y="5635625"/>
            <a:ext cx="336550" cy="334963"/>
            <a:chOff x="145" y="185"/>
            <a:chExt cx="212" cy="211"/>
          </a:xfrm>
        </p:grpSpPr>
        <p:sp>
          <p:nvSpPr>
            <p:cNvPr id="141" name="Google Shape;141;p26"/>
            <p:cNvSpPr/>
            <p:nvPr/>
          </p:nvSpPr>
          <p:spPr>
            <a:xfrm>
              <a:off x="248" y="185"/>
              <a:ext cx="109" cy="211"/>
            </a:xfrm>
            <a:prstGeom prst="chevron">
              <a:avLst>
                <a:gd fmla="val 61468" name="adj"/>
              </a:avLst>
            </a:prstGeom>
            <a:solidFill>
              <a:srgbClr val="FFFFFF">
                <a:alpha val="8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200">
                <a:solidFill>
                  <a:schemeClr val="dk1"/>
                </a:solidFill>
                <a:latin typeface="Calibri"/>
                <a:ea typeface="Calibri"/>
                <a:cs typeface="Calibri"/>
                <a:sym typeface="Calibri"/>
              </a:endParaRPr>
            </a:p>
          </p:txBody>
        </p:sp>
        <p:sp>
          <p:nvSpPr>
            <p:cNvPr id="142" name="Google Shape;142;p26"/>
            <p:cNvSpPr/>
            <p:nvPr/>
          </p:nvSpPr>
          <p:spPr>
            <a:xfrm>
              <a:off x="145" y="185"/>
              <a:ext cx="109" cy="211"/>
            </a:xfrm>
            <a:prstGeom prst="chevron">
              <a:avLst>
                <a:gd fmla="val 61468" name="adj"/>
              </a:avLst>
            </a:prstGeom>
            <a:solidFill>
              <a:srgbClr val="FFFFFF">
                <a:alpha val="2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200">
                <a:solidFill>
                  <a:schemeClr val="dk1"/>
                </a:solidFill>
                <a:latin typeface="Calibri"/>
                <a:ea typeface="Calibri"/>
                <a:cs typeface="Calibri"/>
                <a:sym typeface="Calibri"/>
              </a:endParaRPr>
            </a:p>
          </p:txBody>
        </p:sp>
      </p:grpSp>
      <p:sp>
        <p:nvSpPr>
          <p:cNvPr id="143" name="Google Shape;143;p26"/>
          <p:cNvSpPr txBox="1"/>
          <p:nvPr>
            <p:ph type="ctrTitle"/>
          </p:nvPr>
        </p:nvSpPr>
        <p:spPr>
          <a:xfrm>
            <a:off x="604838" y="5575300"/>
            <a:ext cx="7681912" cy="492125"/>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9pPr>
          </a:lstStyle>
          <a:p/>
        </p:txBody>
      </p:sp>
      <p:sp>
        <p:nvSpPr>
          <p:cNvPr id="144" name="Google Shape;144;p26"/>
          <p:cNvSpPr txBox="1"/>
          <p:nvPr>
            <p:ph idx="1" type="subTitle"/>
          </p:nvPr>
        </p:nvSpPr>
        <p:spPr>
          <a:xfrm>
            <a:off x="617538" y="6026150"/>
            <a:ext cx="6326187" cy="546100"/>
          </a:xfrm>
          <a:prstGeom prst="rect">
            <a:avLst/>
          </a:prstGeom>
          <a:noFill/>
          <a:ln>
            <a:noFill/>
          </a:ln>
        </p:spPr>
        <p:txBody>
          <a:bodyPr anchorCtr="0" anchor="t" bIns="91425" lIns="91425" spcFirstLastPara="1" rIns="91425" wrap="square" tIns="91425"/>
          <a:lstStyle>
            <a:lvl1pPr lvl="0" marR="0" rtl="0" algn="l">
              <a:spcBef>
                <a:spcPts val="320"/>
              </a:spcBef>
              <a:spcAft>
                <a:spcPts val="0"/>
              </a:spcAft>
              <a:buClr>
                <a:srgbClr val="DE6D28"/>
              </a:buClr>
              <a:buSzPts val="1600"/>
              <a:buFont typeface="Calibri"/>
              <a:buNone/>
              <a:defRPr b="0" i="0" sz="1600" u="none" cap="none" strike="noStrike">
                <a:solidFill>
                  <a:srgbClr val="DE6D28"/>
                </a:solidFill>
                <a:latin typeface="Calibri"/>
                <a:ea typeface="Calibri"/>
                <a:cs typeface="Calibri"/>
                <a:sym typeface="Calibri"/>
              </a:defRPr>
            </a:lvl1pPr>
            <a:lvl2pPr lvl="1" marR="0" rtl="0" algn="l">
              <a:spcBef>
                <a:spcPts val="440"/>
              </a:spcBef>
              <a:spcAft>
                <a:spcPts val="0"/>
              </a:spcAft>
              <a:buClr>
                <a:srgbClr val="333333"/>
              </a:buClr>
              <a:buSzPts val="2200"/>
              <a:buFont typeface="Calibri"/>
              <a:buChar char="–"/>
              <a:defRPr b="0" i="0" sz="2200" u="none" cap="none" strike="noStrike">
                <a:solidFill>
                  <a:srgbClr val="333333"/>
                </a:solidFill>
                <a:latin typeface="Calibri"/>
                <a:ea typeface="Calibri"/>
                <a:cs typeface="Calibri"/>
                <a:sym typeface="Calibri"/>
              </a:defRPr>
            </a:lvl2pPr>
            <a:lvl3pPr lvl="2" marR="0" rtl="0" algn="l">
              <a:spcBef>
                <a:spcPts val="400"/>
              </a:spcBef>
              <a:spcAft>
                <a:spcPts val="0"/>
              </a:spcAft>
              <a:buClr>
                <a:srgbClr val="0060A6"/>
              </a:buClr>
              <a:buSzPts val="2000"/>
              <a:buFont typeface="Noto Sans Symbols"/>
              <a:buChar char="▪"/>
              <a:defRPr b="0" i="0" sz="2000" u="none" cap="none" strike="noStrike">
                <a:solidFill>
                  <a:srgbClr val="0060A6"/>
                </a:solidFill>
                <a:latin typeface="Calibri"/>
                <a:ea typeface="Calibri"/>
                <a:cs typeface="Calibri"/>
                <a:sym typeface="Calibri"/>
              </a:defRPr>
            </a:lvl3pPr>
            <a:lvl4pPr lvl="3" marR="0" rtl="0" algn="l">
              <a:spcBef>
                <a:spcPts val="360"/>
              </a:spcBef>
              <a:spcAft>
                <a:spcPts val="0"/>
              </a:spcAft>
              <a:buClr>
                <a:srgbClr val="333333"/>
              </a:buClr>
              <a:buSzPts val="1800"/>
              <a:buFont typeface="Calibri"/>
              <a:buChar char="–"/>
              <a:defRPr b="0" i="0" sz="1800" u="none" cap="none" strike="noStrike">
                <a:solidFill>
                  <a:srgbClr val="333333"/>
                </a:solidFill>
                <a:latin typeface="Calibri"/>
                <a:ea typeface="Calibri"/>
                <a:cs typeface="Calibri"/>
                <a:sym typeface="Calibri"/>
              </a:defRPr>
            </a:lvl4pPr>
            <a:lvl5pPr lvl="4" marR="0" rtl="0" algn="l">
              <a:spcBef>
                <a:spcPts val="320"/>
              </a:spcBef>
              <a:spcAft>
                <a:spcPts val="0"/>
              </a:spcAft>
              <a:buClr>
                <a:srgbClr val="333333"/>
              </a:buClr>
              <a:buSzPts val="1600"/>
              <a:buFont typeface="Calibri"/>
              <a:buChar char="»"/>
              <a:defRPr b="0" i="0" sz="1600" u="none" cap="none" strike="noStrike">
                <a:solidFill>
                  <a:srgbClr val="333333"/>
                </a:solidFill>
                <a:latin typeface="Calibri"/>
                <a:ea typeface="Calibri"/>
                <a:cs typeface="Calibri"/>
                <a:sym typeface="Calibri"/>
              </a:defRPr>
            </a:lvl5pPr>
            <a:lvl6pPr lvl="5" marR="0" rtl="0" algn="l">
              <a:spcBef>
                <a:spcPts val="320"/>
              </a:spcBef>
              <a:spcAft>
                <a:spcPts val="0"/>
              </a:spcAft>
              <a:buClr>
                <a:srgbClr val="333333"/>
              </a:buClr>
              <a:buSzPts val="1600"/>
              <a:buFont typeface="Calibri"/>
              <a:buChar char="»"/>
              <a:defRPr b="0" i="0" sz="1600" u="none" cap="none" strike="noStrike">
                <a:solidFill>
                  <a:srgbClr val="333333"/>
                </a:solidFill>
                <a:latin typeface="Calibri"/>
                <a:ea typeface="Calibri"/>
                <a:cs typeface="Calibri"/>
                <a:sym typeface="Calibri"/>
              </a:defRPr>
            </a:lvl6pPr>
            <a:lvl7pPr lvl="6" marR="0" rtl="0" algn="l">
              <a:spcBef>
                <a:spcPts val="320"/>
              </a:spcBef>
              <a:spcAft>
                <a:spcPts val="0"/>
              </a:spcAft>
              <a:buClr>
                <a:srgbClr val="333333"/>
              </a:buClr>
              <a:buSzPts val="1600"/>
              <a:buFont typeface="Calibri"/>
              <a:buChar char="»"/>
              <a:defRPr b="0" i="0" sz="1600" u="none" cap="none" strike="noStrike">
                <a:solidFill>
                  <a:srgbClr val="333333"/>
                </a:solidFill>
                <a:latin typeface="Calibri"/>
                <a:ea typeface="Calibri"/>
                <a:cs typeface="Calibri"/>
                <a:sym typeface="Calibri"/>
              </a:defRPr>
            </a:lvl7pPr>
            <a:lvl8pPr lvl="7" marR="0" rtl="0" algn="l">
              <a:spcBef>
                <a:spcPts val="320"/>
              </a:spcBef>
              <a:spcAft>
                <a:spcPts val="0"/>
              </a:spcAft>
              <a:buClr>
                <a:srgbClr val="333333"/>
              </a:buClr>
              <a:buSzPts val="1600"/>
              <a:buFont typeface="Calibri"/>
              <a:buChar char="»"/>
              <a:defRPr b="0" i="0" sz="1600" u="none" cap="none" strike="noStrike">
                <a:solidFill>
                  <a:srgbClr val="333333"/>
                </a:solidFill>
                <a:latin typeface="Calibri"/>
                <a:ea typeface="Calibri"/>
                <a:cs typeface="Calibri"/>
                <a:sym typeface="Calibri"/>
              </a:defRPr>
            </a:lvl8pPr>
            <a:lvl9pPr lvl="8" marR="0" rtl="0" algn="l">
              <a:spcBef>
                <a:spcPts val="320"/>
              </a:spcBef>
              <a:spcAft>
                <a:spcPts val="0"/>
              </a:spcAft>
              <a:buClr>
                <a:srgbClr val="333333"/>
              </a:buClr>
              <a:buSzPts val="1600"/>
              <a:buFont typeface="Calibri"/>
              <a:buChar char="»"/>
              <a:defRPr b="0" i="0" sz="1600" u="none" cap="none" strike="noStrike">
                <a:solidFill>
                  <a:srgbClr val="333333"/>
                </a:solidFill>
                <a:latin typeface="Calibri"/>
                <a:ea typeface="Calibri"/>
                <a:cs typeface="Calibri"/>
                <a:sym typeface="Calibri"/>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45" name="Shape 145"/>
        <p:cNvGrpSpPr/>
        <p:nvPr/>
      </p:nvGrpSpPr>
      <p:grpSpPr>
        <a:xfrm>
          <a:off x="0" y="0"/>
          <a:ext cx="0" cy="0"/>
          <a:chOff x="0" y="0"/>
          <a:chExt cx="0" cy="0"/>
        </a:xfrm>
      </p:grpSpPr>
      <p:sp>
        <p:nvSpPr>
          <p:cNvPr id="146" name="Google Shape;146;p27"/>
          <p:cNvSpPr txBox="1"/>
          <p:nvPr>
            <p:ph type="title"/>
          </p:nvPr>
        </p:nvSpPr>
        <p:spPr>
          <a:xfrm>
            <a:off x="457200" y="274638"/>
            <a:ext cx="8229600" cy="114300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9pPr>
          </a:lstStyle>
          <a:p/>
        </p:txBody>
      </p:sp>
      <p:sp>
        <p:nvSpPr>
          <p:cNvPr id="147" name="Google Shape;147;p27"/>
          <p:cNvSpPr txBox="1"/>
          <p:nvPr>
            <p:ph idx="1" type="body"/>
          </p:nvPr>
        </p:nvSpPr>
        <p:spPr>
          <a:xfrm>
            <a:off x="457200" y="1600200"/>
            <a:ext cx="8229600" cy="4525963"/>
          </a:xfrm>
          <a:prstGeom prst="rect">
            <a:avLst/>
          </a:prstGeom>
          <a:noFill/>
          <a:ln>
            <a:noFill/>
          </a:ln>
        </p:spPr>
        <p:txBody>
          <a:bodyPr anchorCtr="0" anchor="t" bIns="91425" lIns="91425" spcFirstLastPara="1" rIns="91425" wrap="square" tIns="91425"/>
          <a:lstStyle>
            <a:lvl1pPr indent="-381000" lvl="0" marL="457200" marR="0" rtl="0" algn="l">
              <a:spcBef>
                <a:spcPts val="480"/>
              </a:spcBef>
              <a:spcAft>
                <a:spcPts val="0"/>
              </a:spcAft>
              <a:buClr>
                <a:srgbClr val="DE6D28"/>
              </a:buClr>
              <a:buSzPts val="2400"/>
              <a:buFont typeface="Calibri"/>
              <a:buChar char="•"/>
              <a:defRPr b="0" i="0" sz="2400" u="none" cap="none" strike="noStrike">
                <a:solidFill>
                  <a:srgbClr val="DE6D28"/>
                </a:solidFill>
                <a:latin typeface="Calibri"/>
                <a:ea typeface="Calibri"/>
                <a:cs typeface="Calibri"/>
                <a:sym typeface="Calibri"/>
              </a:defRPr>
            </a:lvl1pPr>
            <a:lvl2pPr indent="-368300" lvl="1" marL="914400" marR="0" rtl="0" algn="l">
              <a:spcBef>
                <a:spcPts val="440"/>
              </a:spcBef>
              <a:spcAft>
                <a:spcPts val="0"/>
              </a:spcAft>
              <a:buClr>
                <a:srgbClr val="333333"/>
              </a:buClr>
              <a:buSzPts val="2200"/>
              <a:buFont typeface="Calibri"/>
              <a:buChar char="–"/>
              <a:defRPr b="0" i="0" sz="2200" u="none" cap="none" strike="noStrike">
                <a:solidFill>
                  <a:srgbClr val="333333"/>
                </a:solidFill>
                <a:latin typeface="Calibri"/>
                <a:ea typeface="Calibri"/>
                <a:cs typeface="Calibri"/>
                <a:sym typeface="Calibri"/>
              </a:defRPr>
            </a:lvl2pPr>
            <a:lvl3pPr indent="-355600" lvl="2" marL="1371600" marR="0" rtl="0" algn="l">
              <a:spcBef>
                <a:spcPts val="400"/>
              </a:spcBef>
              <a:spcAft>
                <a:spcPts val="0"/>
              </a:spcAft>
              <a:buClr>
                <a:srgbClr val="0060A6"/>
              </a:buClr>
              <a:buSzPts val="2000"/>
              <a:buFont typeface="Noto Sans Symbols"/>
              <a:buChar char="▪"/>
              <a:defRPr b="0" i="0" sz="2000" u="none" cap="none" strike="noStrike">
                <a:solidFill>
                  <a:srgbClr val="0060A6"/>
                </a:solidFill>
                <a:latin typeface="Calibri"/>
                <a:ea typeface="Calibri"/>
                <a:cs typeface="Calibri"/>
                <a:sym typeface="Calibri"/>
              </a:defRPr>
            </a:lvl3pPr>
            <a:lvl4pPr indent="-342900" lvl="3" marL="1828800" marR="0" rtl="0" algn="l">
              <a:spcBef>
                <a:spcPts val="360"/>
              </a:spcBef>
              <a:spcAft>
                <a:spcPts val="0"/>
              </a:spcAft>
              <a:buClr>
                <a:srgbClr val="333333"/>
              </a:buClr>
              <a:buSzPts val="1800"/>
              <a:buFont typeface="Calibri"/>
              <a:buChar char="–"/>
              <a:defRPr b="0" i="0" sz="1800" u="none" cap="none" strike="noStrike">
                <a:solidFill>
                  <a:srgbClr val="333333"/>
                </a:solidFill>
                <a:latin typeface="Calibri"/>
                <a:ea typeface="Calibri"/>
                <a:cs typeface="Calibri"/>
                <a:sym typeface="Calibri"/>
              </a:defRPr>
            </a:lvl4pPr>
            <a:lvl5pPr indent="-330200" lvl="4" marL="2286000" marR="0" rtl="0" algn="l">
              <a:spcBef>
                <a:spcPts val="320"/>
              </a:spcBef>
              <a:spcAft>
                <a:spcPts val="0"/>
              </a:spcAft>
              <a:buClr>
                <a:srgbClr val="333333"/>
              </a:buClr>
              <a:buSzPts val="1600"/>
              <a:buFont typeface="Calibri"/>
              <a:buChar char="»"/>
              <a:defRPr b="0" i="0" sz="1600" u="none" cap="none" strike="noStrike">
                <a:solidFill>
                  <a:srgbClr val="333333"/>
                </a:solidFill>
                <a:latin typeface="Calibri"/>
                <a:ea typeface="Calibri"/>
                <a:cs typeface="Calibri"/>
                <a:sym typeface="Calibri"/>
              </a:defRPr>
            </a:lvl5pPr>
            <a:lvl6pPr indent="-330200" lvl="5" marL="2743200" marR="0" rtl="0" algn="l">
              <a:spcBef>
                <a:spcPts val="320"/>
              </a:spcBef>
              <a:spcAft>
                <a:spcPts val="0"/>
              </a:spcAft>
              <a:buClr>
                <a:srgbClr val="333333"/>
              </a:buClr>
              <a:buSzPts val="1600"/>
              <a:buFont typeface="Calibri"/>
              <a:buChar char="»"/>
              <a:defRPr b="0" i="0" sz="1600" u="none" cap="none" strike="noStrike">
                <a:solidFill>
                  <a:srgbClr val="333333"/>
                </a:solidFill>
                <a:latin typeface="Calibri"/>
                <a:ea typeface="Calibri"/>
                <a:cs typeface="Calibri"/>
                <a:sym typeface="Calibri"/>
              </a:defRPr>
            </a:lvl6pPr>
            <a:lvl7pPr indent="-330200" lvl="6" marL="3200400" marR="0" rtl="0" algn="l">
              <a:spcBef>
                <a:spcPts val="320"/>
              </a:spcBef>
              <a:spcAft>
                <a:spcPts val="0"/>
              </a:spcAft>
              <a:buClr>
                <a:srgbClr val="333333"/>
              </a:buClr>
              <a:buSzPts val="1600"/>
              <a:buFont typeface="Calibri"/>
              <a:buChar char="»"/>
              <a:defRPr b="0" i="0" sz="1600" u="none" cap="none" strike="noStrike">
                <a:solidFill>
                  <a:srgbClr val="333333"/>
                </a:solidFill>
                <a:latin typeface="Calibri"/>
                <a:ea typeface="Calibri"/>
                <a:cs typeface="Calibri"/>
                <a:sym typeface="Calibri"/>
              </a:defRPr>
            </a:lvl7pPr>
            <a:lvl8pPr indent="-330200" lvl="7" marL="3657600" marR="0" rtl="0" algn="l">
              <a:spcBef>
                <a:spcPts val="320"/>
              </a:spcBef>
              <a:spcAft>
                <a:spcPts val="0"/>
              </a:spcAft>
              <a:buClr>
                <a:srgbClr val="333333"/>
              </a:buClr>
              <a:buSzPts val="1600"/>
              <a:buFont typeface="Calibri"/>
              <a:buChar char="»"/>
              <a:defRPr b="0" i="0" sz="1600" u="none" cap="none" strike="noStrike">
                <a:solidFill>
                  <a:srgbClr val="333333"/>
                </a:solidFill>
                <a:latin typeface="Calibri"/>
                <a:ea typeface="Calibri"/>
                <a:cs typeface="Calibri"/>
                <a:sym typeface="Calibri"/>
              </a:defRPr>
            </a:lvl8pPr>
            <a:lvl9pPr indent="-330200" lvl="8" marL="4114800" marR="0" rtl="0" algn="l">
              <a:spcBef>
                <a:spcPts val="320"/>
              </a:spcBef>
              <a:spcAft>
                <a:spcPts val="0"/>
              </a:spcAft>
              <a:buClr>
                <a:srgbClr val="333333"/>
              </a:buClr>
              <a:buSzPts val="1600"/>
              <a:buFont typeface="Calibri"/>
              <a:buChar char="»"/>
              <a:defRPr b="0" i="0" sz="1600" u="none" cap="none" strike="noStrike">
                <a:solidFill>
                  <a:srgbClr val="333333"/>
                </a:solidFill>
                <a:latin typeface="Calibri"/>
                <a:ea typeface="Calibri"/>
                <a:cs typeface="Calibri"/>
                <a:sym typeface="Calibri"/>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48" name="Shape 148"/>
        <p:cNvGrpSpPr/>
        <p:nvPr/>
      </p:nvGrpSpPr>
      <p:grpSpPr>
        <a:xfrm>
          <a:off x="0" y="0"/>
          <a:ext cx="0" cy="0"/>
          <a:chOff x="0" y="0"/>
          <a:chExt cx="0" cy="0"/>
        </a:xfrm>
      </p:grpSpPr>
      <p:sp>
        <p:nvSpPr>
          <p:cNvPr id="149" name="Google Shape;149;p28"/>
          <p:cNvSpPr txBox="1"/>
          <p:nvPr>
            <p:ph type="title"/>
          </p:nvPr>
        </p:nvSpPr>
        <p:spPr>
          <a:xfrm>
            <a:off x="722313" y="4406900"/>
            <a:ext cx="7772400" cy="1362075"/>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1" i="0" sz="40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9pPr>
          </a:lstStyle>
          <a:p/>
        </p:txBody>
      </p:sp>
      <p:sp>
        <p:nvSpPr>
          <p:cNvPr id="150" name="Google Shape;150;p28"/>
          <p:cNvSpPr txBox="1"/>
          <p:nvPr>
            <p:ph idx="1" type="body"/>
          </p:nvPr>
        </p:nvSpPr>
        <p:spPr>
          <a:xfrm>
            <a:off x="722313" y="2906713"/>
            <a:ext cx="7772400" cy="1500187"/>
          </a:xfrm>
          <a:prstGeom prst="rect">
            <a:avLst/>
          </a:prstGeom>
          <a:noFill/>
          <a:ln>
            <a:noFill/>
          </a:ln>
        </p:spPr>
        <p:txBody>
          <a:bodyPr anchorCtr="0" anchor="b" bIns="91425" lIns="91425" spcFirstLastPara="1" rIns="91425" wrap="square" tIns="91425"/>
          <a:lstStyle>
            <a:lvl1pPr indent="-228600" lvl="0" marL="457200" marR="0" rtl="0" algn="l">
              <a:spcBef>
                <a:spcPts val="400"/>
              </a:spcBef>
              <a:spcAft>
                <a:spcPts val="0"/>
              </a:spcAft>
              <a:buClr>
                <a:srgbClr val="DE6D28"/>
              </a:buClr>
              <a:buSzPts val="2000"/>
              <a:buFont typeface="Calibri"/>
              <a:buNone/>
              <a:defRPr b="0" i="0" sz="2000" u="none" cap="none" strike="noStrike">
                <a:solidFill>
                  <a:srgbClr val="DE6D28"/>
                </a:solidFill>
                <a:latin typeface="Calibri"/>
                <a:ea typeface="Calibri"/>
                <a:cs typeface="Calibri"/>
                <a:sym typeface="Calibri"/>
              </a:defRPr>
            </a:lvl1pPr>
            <a:lvl2pPr indent="-228600" lvl="1" marL="914400" marR="0" rtl="0" algn="l">
              <a:spcBef>
                <a:spcPts val="360"/>
              </a:spcBef>
              <a:spcAft>
                <a:spcPts val="0"/>
              </a:spcAft>
              <a:buClr>
                <a:srgbClr val="333333"/>
              </a:buClr>
              <a:buSzPts val="1800"/>
              <a:buFont typeface="Calibri"/>
              <a:buNone/>
              <a:defRPr b="0" i="0" sz="1800" u="none" cap="none" strike="noStrike">
                <a:solidFill>
                  <a:srgbClr val="333333"/>
                </a:solidFill>
                <a:latin typeface="Calibri"/>
                <a:ea typeface="Calibri"/>
                <a:cs typeface="Calibri"/>
                <a:sym typeface="Calibri"/>
              </a:defRPr>
            </a:lvl2pPr>
            <a:lvl3pPr indent="-228600" lvl="2" marL="1371600" marR="0" rtl="0" algn="l">
              <a:spcBef>
                <a:spcPts val="320"/>
              </a:spcBef>
              <a:spcAft>
                <a:spcPts val="0"/>
              </a:spcAft>
              <a:buClr>
                <a:srgbClr val="0060A6"/>
              </a:buClr>
              <a:buSzPts val="1600"/>
              <a:buFont typeface="Noto Sans Symbols"/>
              <a:buNone/>
              <a:defRPr b="0" i="0" sz="1600" u="none" cap="none" strike="noStrike">
                <a:solidFill>
                  <a:srgbClr val="0060A6"/>
                </a:solidFill>
                <a:latin typeface="Calibri"/>
                <a:ea typeface="Calibri"/>
                <a:cs typeface="Calibri"/>
                <a:sym typeface="Calibri"/>
              </a:defRPr>
            </a:lvl3pPr>
            <a:lvl4pPr indent="-228600" lvl="3" marL="1828800" marR="0" rtl="0" algn="l">
              <a:spcBef>
                <a:spcPts val="280"/>
              </a:spcBef>
              <a:spcAft>
                <a:spcPts val="0"/>
              </a:spcAft>
              <a:buClr>
                <a:srgbClr val="333333"/>
              </a:buClr>
              <a:buSzPts val="1400"/>
              <a:buFont typeface="Calibri"/>
              <a:buNone/>
              <a:defRPr b="0" i="0" sz="1400" u="none" cap="none" strike="noStrike">
                <a:solidFill>
                  <a:srgbClr val="333333"/>
                </a:solidFill>
                <a:latin typeface="Calibri"/>
                <a:ea typeface="Calibri"/>
                <a:cs typeface="Calibri"/>
                <a:sym typeface="Calibri"/>
              </a:defRPr>
            </a:lvl4pPr>
            <a:lvl5pPr indent="-228600" lvl="4" marL="2286000" marR="0" rtl="0" algn="l">
              <a:spcBef>
                <a:spcPts val="280"/>
              </a:spcBef>
              <a:spcAft>
                <a:spcPts val="0"/>
              </a:spcAft>
              <a:buClr>
                <a:srgbClr val="333333"/>
              </a:buClr>
              <a:buSzPts val="1400"/>
              <a:buFont typeface="Calibri"/>
              <a:buNone/>
              <a:defRPr b="0" i="0" sz="1400" u="none" cap="none" strike="noStrike">
                <a:solidFill>
                  <a:srgbClr val="333333"/>
                </a:solidFill>
                <a:latin typeface="Calibri"/>
                <a:ea typeface="Calibri"/>
                <a:cs typeface="Calibri"/>
                <a:sym typeface="Calibri"/>
              </a:defRPr>
            </a:lvl5pPr>
            <a:lvl6pPr indent="-228600" lvl="5" marL="2743200" marR="0" rtl="0" algn="l">
              <a:spcBef>
                <a:spcPts val="280"/>
              </a:spcBef>
              <a:spcAft>
                <a:spcPts val="0"/>
              </a:spcAft>
              <a:buClr>
                <a:srgbClr val="333333"/>
              </a:buClr>
              <a:buSzPts val="1400"/>
              <a:buFont typeface="Calibri"/>
              <a:buNone/>
              <a:defRPr b="0" i="0" sz="1400" u="none" cap="none" strike="noStrike">
                <a:solidFill>
                  <a:srgbClr val="333333"/>
                </a:solidFill>
                <a:latin typeface="Calibri"/>
                <a:ea typeface="Calibri"/>
                <a:cs typeface="Calibri"/>
                <a:sym typeface="Calibri"/>
              </a:defRPr>
            </a:lvl6pPr>
            <a:lvl7pPr indent="-228600" lvl="6" marL="3200400" marR="0" rtl="0" algn="l">
              <a:spcBef>
                <a:spcPts val="280"/>
              </a:spcBef>
              <a:spcAft>
                <a:spcPts val="0"/>
              </a:spcAft>
              <a:buClr>
                <a:srgbClr val="333333"/>
              </a:buClr>
              <a:buSzPts val="1400"/>
              <a:buFont typeface="Calibri"/>
              <a:buNone/>
              <a:defRPr b="0" i="0" sz="1400" u="none" cap="none" strike="noStrike">
                <a:solidFill>
                  <a:srgbClr val="333333"/>
                </a:solidFill>
                <a:latin typeface="Calibri"/>
                <a:ea typeface="Calibri"/>
                <a:cs typeface="Calibri"/>
                <a:sym typeface="Calibri"/>
              </a:defRPr>
            </a:lvl7pPr>
            <a:lvl8pPr indent="-228600" lvl="7" marL="3657600" marR="0" rtl="0" algn="l">
              <a:spcBef>
                <a:spcPts val="280"/>
              </a:spcBef>
              <a:spcAft>
                <a:spcPts val="0"/>
              </a:spcAft>
              <a:buClr>
                <a:srgbClr val="333333"/>
              </a:buClr>
              <a:buSzPts val="1400"/>
              <a:buFont typeface="Calibri"/>
              <a:buNone/>
              <a:defRPr b="0" i="0" sz="1400" u="none" cap="none" strike="noStrike">
                <a:solidFill>
                  <a:srgbClr val="333333"/>
                </a:solidFill>
                <a:latin typeface="Calibri"/>
                <a:ea typeface="Calibri"/>
                <a:cs typeface="Calibri"/>
                <a:sym typeface="Calibri"/>
              </a:defRPr>
            </a:lvl8pPr>
            <a:lvl9pPr indent="-228600" lvl="8" marL="4114800" marR="0" rtl="0" algn="l">
              <a:spcBef>
                <a:spcPts val="280"/>
              </a:spcBef>
              <a:spcAft>
                <a:spcPts val="0"/>
              </a:spcAft>
              <a:buClr>
                <a:srgbClr val="333333"/>
              </a:buClr>
              <a:buSzPts val="1400"/>
              <a:buFont typeface="Calibri"/>
              <a:buNone/>
              <a:defRPr b="0" i="0" sz="1400" u="none" cap="none" strike="noStrike">
                <a:solidFill>
                  <a:srgbClr val="333333"/>
                </a:solidFill>
                <a:latin typeface="Calibri"/>
                <a:ea typeface="Calibri"/>
                <a:cs typeface="Calibri"/>
                <a:sym typeface="Calibri"/>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51" name="Shape 151"/>
        <p:cNvGrpSpPr/>
        <p:nvPr/>
      </p:nvGrpSpPr>
      <p:grpSpPr>
        <a:xfrm>
          <a:off x="0" y="0"/>
          <a:ext cx="0" cy="0"/>
          <a:chOff x="0" y="0"/>
          <a:chExt cx="0" cy="0"/>
        </a:xfrm>
      </p:grpSpPr>
      <p:sp>
        <p:nvSpPr>
          <p:cNvPr id="152" name="Google Shape;152;p29"/>
          <p:cNvSpPr txBox="1"/>
          <p:nvPr>
            <p:ph type="title"/>
          </p:nvPr>
        </p:nvSpPr>
        <p:spPr>
          <a:xfrm>
            <a:off x="457200" y="274638"/>
            <a:ext cx="8229600" cy="114300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9pPr>
          </a:lstStyle>
          <a:p/>
        </p:txBody>
      </p:sp>
      <p:sp>
        <p:nvSpPr>
          <p:cNvPr id="153" name="Google Shape;153;p29"/>
          <p:cNvSpPr txBox="1"/>
          <p:nvPr>
            <p:ph idx="1" type="body"/>
          </p:nvPr>
        </p:nvSpPr>
        <p:spPr>
          <a:xfrm>
            <a:off x="457200" y="1600200"/>
            <a:ext cx="4038600" cy="4525963"/>
          </a:xfrm>
          <a:prstGeom prst="rect">
            <a:avLst/>
          </a:prstGeom>
          <a:noFill/>
          <a:ln>
            <a:noFill/>
          </a:ln>
        </p:spPr>
        <p:txBody>
          <a:bodyPr anchorCtr="0" anchor="t" bIns="91425" lIns="91425" spcFirstLastPara="1" rIns="91425" wrap="square" tIns="91425"/>
          <a:lstStyle>
            <a:lvl1pPr indent="-406400" lvl="0" marL="457200" marR="0" rtl="0" algn="l">
              <a:spcBef>
                <a:spcPts val="560"/>
              </a:spcBef>
              <a:spcAft>
                <a:spcPts val="0"/>
              </a:spcAft>
              <a:buClr>
                <a:srgbClr val="DE6D28"/>
              </a:buClr>
              <a:buSzPts val="2800"/>
              <a:buFont typeface="Calibri"/>
              <a:buChar char="•"/>
              <a:defRPr b="0" i="0" sz="2800" u="none" cap="none" strike="noStrike">
                <a:solidFill>
                  <a:srgbClr val="DE6D28"/>
                </a:solidFill>
                <a:latin typeface="Calibri"/>
                <a:ea typeface="Calibri"/>
                <a:cs typeface="Calibri"/>
                <a:sym typeface="Calibri"/>
              </a:defRPr>
            </a:lvl1pPr>
            <a:lvl2pPr indent="-381000" lvl="1" marL="914400" marR="0" rtl="0" algn="l">
              <a:spcBef>
                <a:spcPts val="480"/>
              </a:spcBef>
              <a:spcAft>
                <a:spcPts val="0"/>
              </a:spcAft>
              <a:buClr>
                <a:srgbClr val="333333"/>
              </a:buClr>
              <a:buSzPts val="2400"/>
              <a:buFont typeface="Calibri"/>
              <a:buChar char="–"/>
              <a:defRPr b="0" i="0" sz="2400" u="none" cap="none" strike="noStrike">
                <a:solidFill>
                  <a:srgbClr val="333333"/>
                </a:solidFill>
                <a:latin typeface="Calibri"/>
                <a:ea typeface="Calibri"/>
                <a:cs typeface="Calibri"/>
                <a:sym typeface="Calibri"/>
              </a:defRPr>
            </a:lvl2pPr>
            <a:lvl3pPr indent="-355600" lvl="2" marL="1371600" marR="0" rtl="0" algn="l">
              <a:spcBef>
                <a:spcPts val="400"/>
              </a:spcBef>
              <a:spcAft>
                <a:spcPts val="0"/>
              </a:spcAft>
              <a:buClr>
                <a:srgbClr val="0060A6"/>
              </a:buClr>
              <a:buSzPts val="2000"/>
              <a:buFont typeface="Noto Sans Symbols"/>
              <a:buChar char="▪"/>
              <a:defRPr b="0" i="0" sz="2000" u="none" cap="none" strike="noStrike">
                <a:solidFill>
                  <a:srgbClr val="0060A6"/>
                </a:solidFill>
                <a:latin typeface="Calibri"/>
                <a:ea typeface="Calibri"/>
                <a:cs typeface="Calibri"/>
                <a:sym typeface="Calibri"/>
              </a:defRPr>
            </a:lvl3pPr>
            <a:lvl4pPr indent="-342900" lvl="3" marL="1828800" marR="0" rtl="0" algn="l">
              <a:spcBef>
                <a:spcPts val="360"/>
              </a:spcBef>
              <a:spcAft>
                <a:spcPts val="0"/>
              </a:spcAft>
              <a:buClr>
                <a:srgbClr val="333333"/>
              </a:buClr>
              <a:buSzPts val="1800"/>
              <a:buFont typeface="Calibri"/>
              <a:buChar char="–"/>
              <a:defRPr b="0" i="0" sz="1800" u="none" cap="none" strike="noStrike">
                <a:solidFill>
                  <a:srgbClr val="333333"/>
                </a:solidFill>
                <a:latin typeface="Calibri"/>
                <a:ea typeface="Calibri"/>
                <a:cs typeface="Calibri"/>
                <a:sym typeface="Calibri"/>
              </a:defRPr>
            </a:lvl4pPr>
            <a:lvl5pPr indent="-342900" lvl="4" marL="2286000" marR="0" rtl="0" algn="l">
              <a:spcBef>
                <a:spcPts val="360"/>
              </a:spcBef>
              <a:spcAft>
                <a:spcPts val="0"/>
              </a:spcAft>
              <a:buClr>
                <a:srgbClr val="333333"/>
              </a:buClr>
              <a:buSzPts val="1800"/>
              <a:buFont typeface="Calibri"/>
              <a:buChar char="»"/>
              <a:defRPr b="0" i="0" sz="1800" u="none" cap="none" strike="noStrike">
                <a:solidFill>
                  <a:srgbClr val="333333"/>
                </a:solidFill>
                <a:latin typeface="Calibri"/>
                <a:ea typeface="Calibri"/>
                <a:cs typeface="Calibri"/>
                <a:sym typeface="Calibri"/>
              </a:defRPr>
            </a:lvl5pPr>
            <a:lvl6pPr indent="-342900" lvl="5" marL="2743200" marR="0" rtl="0" algn="l">
              <a:spcBef>
                <a:spcPts val="360"/>
              </a:spcBef>
              <a:spcAft>
                <a:spcPts val="0"/>
              </a:spcAft>
              <a:buClr>
                <a:srgbClr val="333333"/>
              </a:buClr>
              <a:buSzPts val="1800"/>
              <a:buFont typeface="Calibri"/>
              <a:buChar char="»"/>
              <a:defRPr b="0" i="0" sz="1800" u="none" cap="none" strike="noStrike">
                <a:solidFill>
                  <a:srgbClr val="333333"/>
                </a:solidFill>
                <a:latin typeface="Calibri"/>
                <a:ea typeface="Calibri"/>
                <a:cs typeface="Calibri"/>
                <a:sym typeface="Calibri"/>
              </a:defRPr>
            </a:lvl6pPr>
            <a:lvl7pPr indent="-342900" lvl="6" marL="3200400" marR="0" rtl="0" algn="l">
              <a:spcBef>
                <a:spcPts val="360"/>
              </a:spcBef>
              <a:spcAft>
                <a:spcPts val="0"/>
              </a:spcAft>
              <a:buClr>
                <a:srgbClr val="333333"/>
              </a:buClr>
              <a:buSzPts val="1800"/>
              <a:buFont typeface="Calibri"/>
              <a:buChar char="»"/>
              <a:defRPr b="0" i="0" sz="1800" u="none" cap="none" strike="noStrike">
                <a:solidFill>
                  <a:srgbClr val="333333"/>
                </a:solidFill>
                <a:latin typeface="Calibri"/>
                <a:ea typeface="Calibri"/>
                <a:cs typeface="Calibri"/>
                <a:sym typeface="Calibri"/>
              </a:defRPr>
            </a:lvl7pPr>
            <a:lvl8pPr indent="-342900" lvl="7" marL="3657600" marR="0" rtl="0" algn="l">
              <a:spcBef>
                <a:spcPts val="360"/>
              </a:spcBef>
              <a:spcAft>
                <a:spcPts val="0"/>
              </a:spcAft>
              <a:buClr>
                <a:srgbClr val="333333"/>
              </a:buClr>
              <a:buSzPts val="1800"/>
              <a:buFont typeface="Calibri"/>
              <a:buChar char="»"/>
              <a:defRPr b="0" i="0" sz="1800" u="none" cap="none" strike="noStrike">
                <a:solidFill>
                  <a:srgbClr val="333333"/>
                </a:solidFill>
                <a:latin typeface="Calibri"/>
                <a:ea typeface="Calibri"/>
                <a:cs typeface="Calibri"/>
                <a:sym typeface="Calibri"/>
              </a:defRPr>
            </a:lvl8pPr>
            <a:lvl9pPr indent="-342900" lvl="8" marL="4114800" marR="0" rtl="0" algn="l">
              <a:spcBef>
                <a:spcPts val="360"/>
              </a:spcBef>
              <a:spcAft>
                <a:spcPts val="0"/>
              </a:spcAft>
              <a:buClr>
                <a:srgbClr val="333333"/>
              </a:buClr>
              <a:buSzPts val="1800"/>
              <a:buFont typeface="Calibri"/>
              <a:buChar char="»"/>
              <a:defRPr b="0" i="0" sz="1800" u="none" cap="none" strike="noStrike">
                <a:solidFill>
                  <a:srgbClr val="333333"/>
                </a:solidFill>
                <a:latin typeface="Calibri"/>
                <a:ea typeface="Calibri"/>
                <a:cs typeface="Calibri"/>
                <a:sym typeface="Calibri"/>
              </a:defRPr>
            </a:lvl9pPr>
          </a:lstStyle>
          <a:p/>
        </p:txBody>
      </p:sp>
      <p:sp>
        <p:nvSpPr>
          <p:cNvPr id="154" name="Google Shape;154;p29"/>
          <p:cNvSpPr txBox="1"/>
          <p:nvPr>
            <p:ph idx="2" type="body"/>
          </p:nvPr>
        </p:nvSpPr>
        <p:spPr>
          <a:xfrm>
            <a:off x="4648200" y="1600200"/>
            <a:ext cx="4038600" cy="4525963"/>
          </a:xfrm>
          <a:prstGeom prst="rect">
            <a:avLst/>
          </a:prstGeom>
          <a:noFill/>
          <a:ln>
            <a:noFill/>
          </a:ln>
        </p:spPr>
        <p:txBody>
          <a:bodyPr anchorCtr="0" anchor="t" bIns="91425" lIns="91425" spcFirstLastPara="1" rIns="91425" wrap="square" tIns="91425"/>
          <a:lstStyle>
            <a:lvl1pPr indent="-406400" lvl="0" marL="457200" marR="0" rtl="0" algn="l">
              <a:spcBef>
                <a:spcPts val="560"/>
              </a:spcBef>
              <a:spcAft>
                <a:spcPts val="0"/>
              </a:spcAft>
              <a:buClr>
                <a:srgbClr val="DE6D28"/>
              </a:buClr>
              <a:buSzPts val="2800"/>
              <a:buFont typeface="Calibri"/>
              <a:buChar char="•"/>
              <a:defRPr b="0" i="0" sz="2800" u="none" cap="none" strike="noStrike">
                <a:solidFill>
                  <a:srgbClr val="DE6D28"/>
                </a:solidFill>
                <a:latin typeface="Calibri"/>
                <a:ea typeface="Calibri"/>
                <a:cs typeface="Calibri"/>
                <a:sym typeface="Calibri"/>
              </a:defRPr>
            </a:lvl1pPr>
            <a:lvl2pPr indent="-381000" lvl="1" marL="914400" marR="0" rtl="0" algn="l">
              <a:spcBef>
                <a:spcPts val="480"/>
              </a:spcBef>
              <a:spcAft>
                <a:spcPts val="0"/>
              </a:spcAft>
              <a:buClr>
                <a:srgbClr val="333333"/>
              </a:buClr>
              <a:buSzPts val="2400"/>
              <a:buFont typeface="Calibri"/>
              <a:buChar char="–"/>
              <a:defRPr b="0" i="0" sz="2400" u="none" cap="none" strike="noStrike">
                <a:solidFill>
                  <a:srgbClr val="333333"/>
                </a:solidFill>
                <a:latin typeface="Calibri"/>
                <a:ea typeface="Calibri"/>
                <a:cs typeface="Calibri"/>
                <a:sym typeface="Calibri"/>
              </a:defRPr>
            </a:lvl2pPr>
            <a:lvl3pPr indent="-355600" lvl="2" marL="1371600" marR="0" rtl="0" algn="l">
              <a:spcBef>
                <a:spcPts val="400"/>
              </a:spcBef>
              <a:spcAft>
                <a:spcPts val="0"/>
              </a:spcAft>
              <a:buClr>
                <a:srgbClr val="0060A6"/>
              </a:buClr>
              <a:buSzPts val="2000"/>
              <a:buFont typeface="Noto Sans Symbols"/>
              <a:buChar char="▪"/>
              <a:defRPr b="0" i="0" sz="2000" u="none" cap="none" strike="noStrike">
                <a:solidFill>
                  <a:srgbClr val="0060A6"/>
                </a:solidFill>
                <a:latin typeface="Calibri"/>
                <a:ea typeface="Calibri"/>
                <a:cs typeface="Calibri"/>
                <a:sym typeface="Calibri"/>
              </a:defRPr>
            </a:lvl3pPr>
            <a:lvl4pPr indent="-342900" lvl="3" marL="1828800" marR="0" rtl="0" algn="l">
              <a:spcBef>
                <a:spcPts val="360"/>
              </a:spcBef>
              <a:spcAft>
                <a:spcPts val="0"/>
              </a:spcAft>
              <a:buClr>
                <a:srgbClr val="333333"/>
              </a:buClr>
              <a:buSzPts val="1800"/>
              <a:buFont typeface="Calibri"/>
              <a:buChar char="–"/>
              <a:defRPr b="0" i="0" sz="1800" u="none" cap="none" strike="noStrike">
                <a:solidFill>
                  <a:srgbClr val="333333"/>
                </a:solidFill>
                <a:latin typeface="Calibri"/>
                <a:ea typeface="Calibri"/>
                <a:cs typeface="Calibri"/>
                <a:sym typeface="Calibri"/>
              </a:defRPr>
            </a:lvl4pPr>
            <a:lvl5pPr indent="-342900" lvl="4" marL="2286000" marR="0" rtl="0" algn="l">
              <a:spcBef>
                <a:spcPts val="360"/>
              </a:spcBef>
              <a:spcAft>
                <a:spcPts val="0"/>
              </a:spcAft>
              <a:buClr>
                <a:srgbClr val="333333"/>
              </a:buClr>
              <a:buSzPts val="1800"/>
              <a:buFont typeface="Calibri"/>
              <a:buChar char="»"/>
              <a:defRPr b="0" i="0" sz="1800" u="none" cap="none" strike="noStrike">
                <a:solidFill>
                  <a:srgbClr val="333333"/>
                </a:solidFill>
                <a:latin typeface="Calibri"/>
                <a:ea typeface="Calibri"/>
                <a:cs typeface="Calibri"/>
                <a:sym typeface="Calibri"/>
              </a:defRPr>
            </a:lvl5pPr>
            <a:lvl6pPr indent="-342900" lvl="5" marL="2743200" marR="0" rtl="0" algn="l">
              <a:spcBef>
                <a:spcPts val="360"/>
              </a:spcBef>
              <a:spcAft>
                <a:spcPts val="0"/>
              </a:spcAft>
              <a:buClr>
                <a:srgbClr val="333333"/>
              </a:buClr>
              <a:buSzPts val="1800"/>
              <a:buFont typeface="Calibri"/>
              <a:buChar char="»"/>
              <a:defRPr b="0" i="0" sz="1800" u="none" cap="none" strike="noStrike">
                <a:solidFill>
                  <a:srgbClr val="333333"/>
                </a:solidFill>
                <a:latin typeface="Calibri"/>
                <a:ea typeface="Calibri"/>
                <a:cs typeface="Calibri"/>
                <a:sym typeface="Calibri"/>
              </a:defRPr>
            </a:lvl6pPr>
            <a:lvl7pPr indent="-342900" lvl="6" marL="3200400" marR="0" rtl="0" algn="l">
              <a:spcBef>
                <a:spcPts val="360"/>
              </a:spcBef>
              <a:spcAft>
                <a:spcPts val="0"/>
              </a:spcAft>
              <a:buClr>
                <a:srgbClr val="333333"/>
              </a:buClr>
              <a:buSzPts val="1800"/>
              <a:buFont typeface="Calibri"/>
              <a:buChar char="»"/>
              <a:defRPr b="0" i="0" sz="1800" u="none" cap="none" strike="noStrike">
                <a:solidFill>
                  <a:srgbClr val="333333"/>
                </a:solidFill>
                <a:latin typeface="Calibri"/>
                <a:ea typeface="Calibri"/>
                <a:cs typeface="Calibri"/>
                <a:sym typeface="Calibri"/>
              </a:defRPr>
            </a:lvl7pPr>
            <a:lvl8pPr indent="-342900" lvl="7" marL="3657600" marR="0" rtl="0" algn="l">
              <a:spcBef>
                <a:spcPts val="360"/>
              </a:spcBef>
              <a:spcAft>
                <a:spcPts val="0"/>
              </a:spcAft>
              <a:buClr>
                <a:srgbClr val="333333"/>
              </a:buClr>
              <a:buSzPts val="1800"/>
              <a:buFont typeface="Calibri"/>
              <a:buChar char="»"/>
              <a:defRPr b="0" i="0" sz="1800" u="none" cap="none" strike="noStrike">
                <a:solidFill>
                  <a:srgbClr val="333333"/>
                </a:solidFill>
                <a:latin typeface="Calibri"/>
                <a:ea typeface="Calibri"/>
                <a:cs typeface="Calibri"/>
                <a:sym typeface="Calibri"/>
              </a:defRPr>
            </a:lvl8pPr>
            <a:lvl9pPr indent="-342900" lvl="8" marL="4114800" marR="0" rtl="0" algn="l">
              <a:spcBef>
                <a:spcPts val="360"/>
              </a:spcBef>
              <a:spcAft>
                <a:spcPts val="0"/>
              </a:spcAft>
              <a:buClr>
                <a:srgbClr val="333333"/>
              </a:buClr>
              <a:buSzPts val="1800"/>
              <a:buFont typeface="Calibri"/>
              <a:buChar char="»"/>
              <a:defRPr b="0" i="0" sz="1800" u="none" cap="none" strike="noStrike">
                <a:solidFill>
                  <a:srgbClr val="333333"/>
                </a:solidFill>
                <a:latin typeface="Calibri"/>
                <a:ea typeface="Calibri"/>
                <a:cs typeface="Calibri"/>
                <a:sym typeface="Calibri"/>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55" name="Shape 155"/>
        <p:cNvGrpSpPr/>
        <p:nvPr/>
      </p:nvGrpSpPr>
      <p:grpSpPr>
        <a:xfrm>
          <a:off x="0" y="0"/>
          <a:ext cx="0" cy="0"/>
          <a:chOff x="0" y="0"/>
          <a:chExt cx="0" cy="0"/>
        </a:xfrm>
      </p:grpSpPr>
      <p:sp>
        <p:nvSpPr>
          <p:cNvPr id="156" name="Google Shape;156;p30"/>
          <p:cNvSpPr txBox="1"/>
          <p:nvPr>
            <p:ph type="title"/>
          </p:nvPr>
        </p:nvSpPr>
        <p:spPr>
          <a:xfrm>
            <a:off x="457200" y="274638"/>
            <a:ext cx="8229600" cy="114300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9pPr>
          </a:lstStyle>
          <a:p/>
        </p:txBody>
      </p:sp>
      <p:sp>
        <p:nvSpPr>
          <p:cNvPr id="157" name="Google Shape;157;p30"/>
          <p:cNvSpPr txBox="1"/>
          <p:nvPr>
            <p:ph idx="1" type="body"/>
          </p:nvPr>
        </p:nvSpPr>
        <p:spPr>
          <a:xfrm>
            <a:off x="457200" y="1535113"/>
            <a:ext cx="4040188" cy="639762"/>
          </a:xfrm>
          <a:prstGeom prst="rect">
            <a:avLst/>
          </a:prstGeom>
          <a:noFill/>
          <a:ln>
            <a:noFill/>
          </a:ln>
        </p:spPr>
        <p:txBody>
          <a:bodyPr anchorCtr="0" anchor="b" bIns="91425" lIns="91425" spcFirstLastPara="1" rIns="91425" wrap="square" tIns="91425"/>
          <a:lstStyle>
            <a:lvl1pPr indent="-228600" lvl="0" marL="457200" marR="0" rtl="0" algn="l">
              <a:spcBef>
                <a:spcPts val="480"/>
              </a:spcBef>
              <a:spcAft>
                <a:spcPts val="0"/>
              </a:spcAft>
              <a:buClr>
                <a:srgbClr val="DE6D28"/>
              </a:buClr>
              <a:buSzPts val="2400"/>
              <a:buFont typeface="Calibri"/>
              <a:buNone/>
              <a:defRPr b="1" i="0" sz="2400" u="none" cap="none" strike="noStrike">
                <a:solidFill>
                  <a:srgbClr val="DE6D28"/>
                </a:solidFill>
                <a:latin typeface="Calibri"/>
                <a:ea typeface="Calibri"/>
                <a:cs typeface="Calibri"/>
                <a:sym typeface="Calibri"/>
              </a:defRPr>
            </a:lvl1pPr>
            <a:lvl2pPr indent="-228600" lvl="1" marL="914400" marR="0" rtl="0" algn="l">
              <a:spcBef>
                <a:spcPts val="400"/>
              </a:spcBef>
              <a:spcAft>
                <a:spcPts val="0"/>
              </a:spcAft>
              <a:buClr>
                <a:srgbClr val="333333"/>
              </a:buClr>
              <a:buSzPts val="2000"/>
              <a:buFont typeface="Calibri"/>
              <a:buNone/>
              <a:defRPr b="1" i="0" sz="2000" u="none" cap="none" strike="noStrike">
                <a:solidFill>
                  <a:srgbClr val="333333"/>
                </a:solidFill>
                <a:latin typeface="Calibri"/>
                <a:ea typeface="Calibri"/>
                <a:cs typeface="Calibri"/>
                <a:sym typeface="Calibri"/>
              </a:defRPr>
            </a:lvl2pPr>
            <a:lvl3pPr indent="-228600" lvl="2" marL="1371600" marR="0" rtl="0" algn="l">
              <a:spcBef>
                <a:spcPts val="360"/>
              </a:spcBef>
              <a:spcAft>
                <a:spcPts val="0"/>
              </a:spcAft>
              <a:buClr>
                <a:srgbClr val="0060A6"/>
              </a:buClr>
              <a:buSzPts val="1800"/>
              <a:buFont typeface="Noto Sans Symbols"/>
              <a:buNone/>
              <a:defRPr b="1" i="0" sz="1800" u="none" cap="none" strike="noStrike">
                <a:solidFill>
                  <a:srgbClr val="0060A6"/>
                </a:solidFill>
                <a:latin typeface="Calibri"/>
                <a:ea typeface="Calibri"/>
                <a:cs typeface="Calibri"/>
                <a:sym typeface="Calibri"/>
              </a:defRPr>
            </a:lvl3pPr>
            <a:lvl4pPr indent="-228600" lvl="3" marL="1828800" marR="0" rtl="0" algn="l">
              <a:spcBef>
                <a:spcPts val="320"/>
              </a:spcBef>
              <a:spcAft>
                <a:spcPts val="0"/>
              </a:spcAft>
              <a:buClr>
                <a:srgbClr val="333333"/>
              </a:buClr>
              <a:buSzPts val="1600"/>
              <a:buFont typeface="Calibri"/>
              <a:buNone/>
              <a:defRPr b="1" i="0" sz="1600" u="none" cap="none" strike="noStrike">
                <a:solidFill>
                  <a:srgbClr val="333333"/>
                </a:solidFill>
                <a:latin typeface="Calibri"/>
                <a:ea typeface="Calibri"/>
                <a:cs typeface="Calibri"/>
                <a:sym typeface="Calibri"/>
              </a:defRPr>
            </a:lvl4pPr>
            <a:lvl5pPr indent="-228600" lvl="4" marL="2286000" marR="0" rtl="0" algn="l">
              <a:spcBef>
                <a:spcPts val="320"/>
              </a:spcBef>
              <a:spcAft>
                <a:spcPts val="0"/>
              </a:spcAft>
              <a:buClr>
                <a:srgbClr val="333333"/>
              </a:buClr>
              <a:buSzPts val="1600"/>
              <a:buFont typeface="Calibri"/>
              <a:buNone/>
              <a:defRPr b="1" i="0" sz="1600" u="none" cap="none" strike="noStrike">
                <a:solidFill>
                  <a:srgbClr val="333333"/>
                </a:solidFill>
                <a:latin typeface="Calibri"/>
                <a:ea typeface="Calibri"/>
                <a:cs typeface="Calibri"/>
                <a:sym typeface="Calibri"/>
              </a:defRPr>
            </a:lvl5pPr>
            <a:lvl6pPr indent="-228600" lvl="5" marL="2743200" marR="0" rtl="0" algn="l">
              <a:spcBef>
                <a:spcPts val="320"/>
              </a:spcBef>
              <a:spcAft>
                <a:spcPts val="0"/>
              </a:spcAft>
              <a:buClr>
                <a:srgbClr val="333333"/>
              </a:buClr>
              <a:buSzPts val="1600"/>
              <a:buFont typeface="Calibri"/>
              <a:buNone/>
              <a:defRPr b="1" i="0" sz="1600" u="none" cap="none" strike="noStrike">
                <a:solidFill>
                  <a:srgbClr val="333333"/>
                </a:solidFill>
                <a:latin typeface="Calibri"/>
                <a:ea typeface="Calibri"/>
                <a:cs typeface="Calibri"/>
                <a:sym typeface="Calibri"/>
              </a:defRPr>
            </a:lvl6pPr>
            <a:lvl7pPr indent="-228600" lvl="6" marL="3200400" marR="0" rtl="0" algn="l">
              <a:spcBef>
                <a:spcPts val="320"/>
              </a:spcBef>
              <a:spcAft>
                <a:spcPts val="0"/>
              </a:spcAft>
              <a:buClr>
                <a:srgbClr val="333333"/>
              </a:buClr>
              <a:buSzPts val="1600"/>
              <a:buFont typeface="Calibri"/>
              <a:buNone/>
              <a:defRPr b="1" i="0" sz="1600" u="none" cap="none" strike="noStrike">
                <a:solidFill>
                  <a:srgbClr val="333333"/>
                </a:solidFill>
                <a:latin typeface="Calibri"/>
                <a:ea typeface="Calibri"/>
                <a:cs typeface="Calibri"/>
                <a:sym typeface="Calibri"/>
              </a:defRPr>
            </a:lvl7pPr>
            <a:lvl8pPr indent="-228600" lvl="7" marL="3657600" marR="0" rtl="0" algn="l">
              <a:spcBef>
                <a:spcPts val="320"/>
              </a:spcBef>
              <a:spcAft>
                <a:spcPts val="0"/>
              </a:spcAft>
              <a:buClr>
                <a:srgbClr val="333333"/>
              </a:buClr>
              <a:buSzPts val="1600"/>
              <a:buFont typeface="Calibri"/>
              <a:buNone/>
              <a:defRPr b="1" i="0" sz="1600" u="none" cap="none" strike="noStrike">
                <a:solidFill>
                  <a:srgbClr val="333333"/>
                </a:solidFill>
                <a:latin typeface="Calibri"/>
                <a:ea typeface="Calibri"/>
                <a:cs typeface="Calibri"/>
                <a:sym typeface="Calibri"/>
              </a:defRPr>
            </a:lvl8pPr>
            <a:lvl9pPr indent="-228600" lvl="8" marL="4114800" marR="0" rtl="0" algn="l">
              <a:spcBef>
                <a:spcPts val="320"/>
              </a:spcBef>
              <a:spcAft>
                <a:spcPts val="0"/>
              </a:spcAft>
              <a:buClr>
                <a:srgbClr val="333333"/>
              </a:buClr>
              <a:buSzPts val="1600"/>
              <a:buFont typeface="Calibri"/>
              <a:buNone/>
              <a:defRPr b="1" i="0" sz="1600" u="none" cap="none" strike="noStrike">
                <a:solidFill>
                  <a:srgbClr val="333333"/>
                </a:solidFill>
                <a:latin typeface="Calibri"/>
                <a:ea typeface="Calibri"/>
                <a:cs typeface="Calibri"/>
                <a:sym typeface="Calibri"/>
              </a:defRPr>
            </a:lvl9pPr>
          </a:lstStyle>
          <a:p/>
        </p:txBody>
      </p:sp>
      <p:sp>
        <p:nvSpPr>
          <p:cNvPr id="158" name="Google Shape;158;p30"/>
          <p:cNvSpPr txBox="1"/>
          <p:nvPr>
            <p:ph idx="2" type="body"/>
          </p:nvPr>
        </p:nvSpPr>
        <p:spPr>
          <a:xfrm>
            <a:off x="457200" y="2174875"/>
            <a:ext cx="4040188" cy="3951288"/>
          </a:xfrm>
          <a:prstGeom prst="rect">
            <a:avLst/>
          </a:prstGeom>
          <a:noFill/>
          <a:ln>
            <a:noFill/>
          </a:ln>
        </p:spPr>
        <p:txBody>
          <a:bodyPr anchorCtr="0" anchor="t" bIns="91425" lIns="91425" spcFirstLastPara="1" rIns="91425" wrap="square" tIns="91425"/>
          <a:lstStyle>
            <a:lvl1pPr indent="-381000" lvl="0" marL="457200" marR="0" rtl="0" algn="l">
              <a:spcBef>
                <a:spcPts val="480"/>
              </a:spcBef>
              <a:spcAft>
                <a:spcPts val="0"/>
              </a:spcAft>
              <a:buClr>
                <a:srgbClr val="DE6D28"/>
              </a:buClr>
              <a:buSzPts val="2400"/>
              <a:buFont typeface="Calibri"/>
              <a:buChar char="•"/>
              <a:defRPr b="0" i="0" sz="2400" u="none" cap="none" strike="noStrike">
                <a:solidFill>
                  <a:srgbClr val="DE6D28"/>
                </a:solidFill>
                <a:latin typeface="Calibri"/>
                <a:ea typeface="Calibri"/>
                <a:cs typeface="Calibri"/>
                <a:sym typeface="Calibri"/>
              </a:defRPr>
            </a:lvl1pPr>
            <a:lvl2pPr indent="-355600" lvl="1" marL="914400" marR="0" rtl="0" algn="l">
              <a:spcBef>
                <a:spcPts val="400"/>
              </a:spcBef>
              <a:spcAft>
                <a:spcPts val="0"/>
              </a:spcAft>
              <a:buClr>
                <a:srgbClr val="333333"/>
              </a:buClr>
              <a:buSzPts val="2000"/>
              <a:buFont typeface="Calibri"/>
              <a:buChar char="–"/>
              <a:defRPr b="0" i="0" sz="2000" u="none" cap="none" strike="noStrike">
                <a:solidFill>
                  <a:srgbClr val="333333"/>
                </a:solidFill>
                <a:latin typeface="Calibri"/>
                <a:ea typeface="Calibri"/>
                <a:cs typeface="Calibri"/>
                <a:sym typeface="Calibri"/>
              </a:defRPr>
            </a:lvl2pPr>
            <a:lvl3pPr indent="-342900" lvl="2" marL="1371600" marR="0" rtl="0" algn="l">
              <a:spcBef>
                <a:spcPts val="360"/>
              </a:spcBef>
              <a:spcAft>
                <a:spcPts val="0"/>
              </a:spcAft>
              <a:buClr>
                <a:srgbClr val="0060A6"/>
              </a:buClr>
              <a:buSzPts val="1800"/>
              <a:buFont typeface="Noto Sans Symbols"/>
              <a:buChar char="▪"/>
              <a:defRPr b="0" i="0" sz="1800" u="none" cap="none" strike="noStrike">
                <a:solidFill>
                  <a:srgbClr val="0060A6"/>
                </a:solidFill>
                <a:latin typeface="Calibri"/>
                <a:ea typeface="Calibri"/>
                <a:cs typeface="Calibri"/>
                <a:sym typeface="Calibri"/>
              </a:defRPr>
            </a:lvl3pPr>
            <a:lvl4pPr indent="-330200" lvl="3" marL="1828800" marR="0" rtl="0" algn="l">
              <a:spcBef>
                <a:spcPts val="320"/>
              </a:spcBef>
              <a:spcAft>
                <a:spcPts val="0"/>
              </a:spcAft>
              <a:buClr>
                <a:srgbClr val="333333"/>
              </a:buClr>
              <a:buSzPts val="1600"/>
              <a:buFont typeface="Calibri"/>
              <a:buChar char="–"/>
              <a:defRPr b="0" i="0" sz="1600" u="none" cap="none" strike="noStrike">
                <a:solidFill>
                  <a:srgbClr val="333333"/>
                </a:solidFill>
                <a:latin typeface="Calibri"/>
                <a:ea typeface="Calibri"/>
                <a:cs typeface="Calibri"/>
                <a:sym typeface="Calibri"/>
              </a:defRPr>
            </a:lvl4pPr>
            <a:lvl5pPr indent="-330200" lvl="4" marL="2286000" marR="0" rtl="0" algn="l">
              <a:spcBef>
                <a:spcPts val="320"/>
              </a:spcBef>
              <a:spcAft>
                <a:spcPts val="0"/>
              </a:spcAft>
              <a:buClr>
                <a:srgbClr val="333333"/>
              </a:buClr>
              <a:buSzPts val="1600"/>
              <a:buFont typeface="Calibri"/>
              <a:buChar char="»"/>
              <a:defRPr b="0" i="0" sz="1600" u="none" cap="none" strike="noStrike">
                <a:solidFill>
                  <a:srgbClr val="333333"/>
                </a:solidFill>
                <a:latin typeface="Calibri"/>
                <a:ea typeface="Calibri"/>
                <a:cs typeface="Calibri"/>
                <a:sym typeface="Calibri"/>
              </a:defRPr>
            </a:lvl5pPr>
            <a:lvl6pPr indent="-330200" lvl="5" marL="2743200" marR="0" rtl="0" algn="l">
              <a:spcBef>
                <a:spcPts val="320"/>
              </a:spcBef>
              <a:spcAft>
                <a:spcPts val="0"/>
              </a:spcAft>
              <a:buClr>
                <a:srgbClr val="333333"/>
              </a:buClr>
              <a:buSzPts val="1600"/>
              <a:buFont typeface="Calibri"/>
              <a:buChar char="»"/>
              <a:defRPr b="0" i="0" sz="1600" u="none" cap="none" strike="noStrike">
                <a:solidFill>
                  <a:srgbClr val="333333"/>
                </a:solidFill>
                <a:latin typeface="Calibri"/>
                <a:ea typeface="Calibri"/>
                <a:cs typeface="Calibri"/>
                <a:sym typeface="Calibri"/>
              </a:defRPr>
            </a:lvl6pPr>
            <a:lvl7pPr indent="-330200" lvl="6" marL="3200400" marR="0" rtl="0" algn="l">
              <a:spcBef>
                <a:spcPts val="320"/>
              </a:spcBef>
              <a:spcAft>
                <a:spcPts val="0"/>
              </a:spcAft>
              <a:buClr>
                <a:srgbClr val="333333"/>
              </a:buClr>
              <a:buSzPts val="1600"/>
              <a:buFont typeface="Calibri"/>
              <a:buChar char="»"/>
              <a:defRPr b="0" i="0" sz="1600" u="none" cap="none" strike="noStrike">
                <a:solidFill>
                  <a:srgbClr val="333333"/>
                </a:solidFill>
                <a:latin typeface="Calibri"/>
                <a:ea typeface="Calibri"/>
                <a:cs typeface="Calibri"/>
                <a:sym typeface="Calibri"/>
              </a:defRPr>
            </a:lvl7pPr>
            <a:lvl8pPr indent="-330200" lvl="7" marL="3657600" marR="0" rtl="0" algn="l">
              <a:spcBef>
                <a:spcPts val="320"/>
              </a:spcBef>
              <a:spcAft>
                <a:spcPts val="0"/>
              </a:spcAft>
              <a:buClr>
                <a:srgbClr val="333333"/>
              </a:buClr>
              <a:buSzPts val="1600"/>
              <a:buFont typeface="Calibri"/>
              <a:buChar char="»"/>
              <a:defRPr b="0" i="0" sz="1600" u="none" cap="none" strike="noStrike">
                <a:solidFill>
                  <a:srgbClr val="333333"/>
                </a:solidFill>
                <a:latin typeface="Calibri"/>
                <a:ea typeface="Calibri"/>
                <a:cs typeface="Calibri"/>
                <a:sym typeface="Calibri"/>
              </a:defRPr>
            </a:lvl8pPr>
            <a:lvl9pPr indent="-330200" lvl="8" marL="4114800" marR="0" rtl="0" algn="l">
              <a:spcBef>
                <a:spcPts val="320"/>
              </a:spcBef>
              <a:spcAft>
                <a:spcPts val="0"/>
              </a:spcAft>
              <a:buClr>
                <a:srgbClr val="333333"/>
              </a:buClr>
              <a:buSzPts val="1600"/>
              <a:buFont typeface="Calibri"/>
              <a:buChar char="»"/>
              <a:defRPr b="0" i="0" sz="1600" u="none" cap="none" strike="noStrike">
                <a:solidFill>
                  <a:srgbClr val="333333"/>
                </a:solidFill>
                <a:latin typeface="Calibri"/>
                <a:ea typeface="Calibri"/>
                <a:cs typeface="Calibri"/>
                <a:sym typeface="Calibri"/>
              </a:defRPr>
            </a:lvl9pPr>
          </a:lstStyle>
          <a:p/>
        </p:txBody>
      </p:sp>
      <p:sp>
        <p:nvSpPr>
          <p:cNvPr id="159" name="Google Shape;159;p30"/>
          <p:cNvSpPr txBox="1"/>
          <p:nvPr>
            <p:ph idx="3" type="body"/>
          </p:nvPr>
        </p:nvSpPr>
        <p:spPr>
          <a:xfrm>
            <a:off x="4645025" y="1535113"/>
            <a:ext cx="4041775" cy="639762"/>
          </a:xfrm>
          <a:prstGeom prst="rect">
            <a:avLst/>
          </a:prstGeom>
          <a:noFill/>
          <a:ln>
            <a:noFill/>
          </a:ln>
        </p:spPr>
        <p:txBody>
          <a:bodyPr anchorCtr="0" anchor="b" bIns="91425" lIns="91425" spcFirstLastPara="1" rIns="91425" wrap="square" tIns="91425"/>
          <a:lstStyle>
            <a:lvl1pPr indent="-228600" lvl="0" marL="457200" marR="0" rtl="0" algn="l">
              <a:spcBef>
                <a:spcPts val="480"/>
              </a:spcBef>
              <a:spcAft>
                <a:spcPts val="0"/>
              </a:spcAft>
              <a:buClr>
                <a:srgbClr val="DE6D28"/>
              </a:buClr>
              <a:buSzPts val="2400"/>
              <a:buFont typeface="Calibri"/>
              <a:buNone/>
              <a:defRPr b="1" i="0" sz="2400" u="none" cap="none" strike="noStrike">
                <a:solidFill>
                  <a:srgbClr val="DE6D28"/>
                </a:solidFill>
                <a:latin typeface="Calibri"/>
                <a:ea typeface="Calibri"/>
                <a:cs typeface="Calibri"/>
                <a:sym typeface="Calibri"/>
              </a:defRPr>
            </a:lvl1pPr>
            <a:lvl2pPr indent="-228600" lvl="1" marL="914400" marR="0" rtl="0" algn="l">
              <a:spcBef>
                <a:spcPts val="400"/>
              </a:spcBef>
              <a:spcAft>
                <a:spcPts val="0"/>
              </a:spcAft>
              <a:buClr>
                <a:srgbClr val="333333"/>
              </a:buClr>
              <a:buSzPts val="2000"/>
              <a:buFont typeface="Calibri"/>
              <a:buNone/>
              <a:defRPr b="1" i="0" sz="2000" u="none" cap="none" strike="noStrike">
                <a:solidFill>
                  <a:srgbClr val="333333"/>
                </a:solidFill>
                <a:latin typeface="Calibri"/>
                <a:ea typeface="Calibri"/>
                <a:cs typeface="Calibri"/>
                <a:sym typeface="Calibri"/>
              </a:defRPr>
            </a:lvl2pPr>
            <a:lvl3pPr indent="-228600" lvl="2" marL="1371600" marR="0" rtl="0" algn="l">
              <a:spcBef>
                <a:spcPts val="360"/>
              </a:spcBef>
              <a:spcAft>
                <a:spcPts val="0"/>
              </a:spcAft>
              <a:buClr>
                <a:srgbClr val="0060A6"/>
              </a:buClr>
              <a:buSzPts val="1800"/>
              <a:buFont typeface="Noto Sans Symbols"/>
              <a:buNone/>
              <a:defRPr b="1" i="0" sz="1800" u="none" cap="none" strike="noStrike">
                <a:solidFill>
                  <a:srgbClr val="0060A6"/>
                </a:solidFill>
                <a:latin typeface="Calibri"/>
                <a:ea typeface="Calibri"/>
                <a:cs typeface="Calibri"/>
                <a:sym typeface="Calibri"/>
              </a:defRPr>
            </a:lvl3pPr>
            <a:lvl4pPr indent="-228600" lvl="3" marL="1828800" marR="0" rtl="0" algn="l">
              <a:spcBef>
                <a:spcPts val="320"/>
              </a:spcBef>
              <a:spcAft>
                <a:spcPts val="0"/>
              </a:spcAft>
              <a:buClr>
                <a:srgbClr val="333333"/>
              </a:buClr>
              <a:buSzPts val="1600"/>
              <a:buFont typeface="Calibri"/>
              <a:buNone/>
              <a:defRPr b="1" i="0" sz="1600" u="none" cap="none" strike="noStrike">
                <a:solidFill>
                  <a:srgbClr val="333333"/>
                </a:solidFill>
                <a:latin typeface="Calibri"/>
                <a:ea typeface="Calibri"/>
                <a:cs typeface="Calibri"/>
                <a:sym typeface="Calibri"/>
              </a:defRPr>
            </a:lvl4pPr>
            <a:lvl5pPr indent="-228600" lvl="4" marL="2286000" marR="0" rtl="0" algn="l">
              <a:spcBef>
                <a:spcPts val="320"/>
              </a:spcBef>
              <a:spcAft>
                <a:spcPts val="0"/>
              </a:spcAft>
              <a:buClr>
                <a:srgbClr val="333333"/>
              </a:buClr>
              <a:buSzPts val="1600"/>
              <a:buFont typeface="Calibri"/>
              <a:buNone/>
              <a:defRPr b="1" i="0" sz="1600" u="none" cap="none" strike="noStrike">
                <a:solidFill>
                  <a:srgbClr val="333333"/>
                </a:solidFill>
                <a:latin typeface="Calibri"/>
                <a:ea typeface="Calibri"/>
                <a:cs typeface="Calibri"/>
                <a:sym typeface="Calibri"/>
              </a:defRPr>
            </a:lvl5pPr>
            <a:lvl6pPr indent="-228600" lvl="5" marL="2743200" marR="0" rtl="0" algn="l">
              <a:spcBef>
                <a:spcPts val="320"/>
              </a:spcBef>
              <a:spcAft>
                <a:spcPts val="0"/>
              </a:spcAft>
              <a:buClr>
                <a:srgbClr val="333333"/>
              </a:buClr>
              <a:buSzPts val="1600"/>
              <a:buFont typeface="Calibri"/>
              <a:buNone/>
              <a:defRPr b="1" i="0" sz="1600" u="none" cap="none" strike="noStrike">
                <a:solidFill>
                  <a:srgbClr val="333333"/>
                </a:solidFill>
                <a:latin typeface="Calibri"/>
                <a:ea typeface="Calibri"/>
                <a:cs typeface="Calibri"/>
                <a:sym typeface="Calibri"/>
              </a:defRPr>
            </a:lvl6pPr>
            <a:lvl7pPr indent="-228600" lvl="6" marL="3200400" marR="0" rtl="0" algn="l">
              <a:spcBef>
                <a:spcPts val="320"/>
              </a:spcBef>
              <a:spcAft>
                <a:spcPts val="0"/>
              </a:spcAft>
              <a:buClr>
                <a:srgbClr val="333333"/>
              </a:buClr>
              <a:buSzPts val="1600"/>
              <a:buFont typeface="Calibri"/>
              <a:buNone/>
              <a:defRPr b="1" i="0" sz="1600" u="none" cap="none" strike="noStrike">
                <a:solidFill>
                  <a:srgbClr val="333333"/>
                </a:solidFill>
                <a:latin typeface="Calibri"/>
                <a:ea typeface="Calibri"/>
                <a:cs typeface="Calibri"/>
                <a:sym typeface="Calibri"/>
              </a:defRPr>
            </a:lvl7pPr>
            <a:lvl8pPr indent="-228600" lvl="7" marL="3657600" marR="0" rtl="0" algn="l">
              <a:spcBef>
                <a:spcPts val="320"/>
              </a:spcBef>
              <a:spcAft>
                <a:spcPts val="0"/>
              </a:spcAft>
              <a:buClr>
                <a:srgbClr val="333333"/>
              </a:buClr>
              <a:buSzPts val="1600"/>
              <a:buFont typeface="Calibri"/>
              <a:buNone/>
              <a:defRPr b="1" i="0" sz="1600" u="none" cap="none" strike="noStrike">
                <a:solidFill>
                  <a:srgbClr val="333333"/>
                </a:solidFill>
                <a:latin typeface="Calibri"/>
                <a:ea typeface="Calibri"/>
                <a:cs typeface="Calibri"/>
                <a:sym typeface="Calibri"/>
              </a:defRPr>
            </a:lvl8pPr>
            <a:lvl9pPr indent="-228600" lvl="8" marL="4114800" marR="0" rtl="0" algn="l">
              <a:spcBef>
                <a:spcPts val="320"/>
              </a:spcBef>
              <a:spcAft>
                <a:spcPts val="0"/>
              </a:spcAft>
              <a:buClr>
                <a:srgbClr val="333333"/>
              </a:buClr>
              <a:buSzPts val="1600"/>
              <a:buFont typeface="Calibri"/>
              <a:buNone/>
              <a:defRPr b="1" i="0" sz="1600" u="none" cap="none" strike="noStrike">
                <a:solidFill>
                  <a:srgbClr val="333333"/>
                </a:solidFill>
                <a:latin typeface="Calibri"/>
                <a:ea typeface="Calibri"/>
                <a:cs typeface="Calibri"/>
                <a:sym typeface="Calibri"/>
              </a:defRPr>
            </a:lvl9pPr>
          </a:lstStyle>
          <a:p/>
        </p:txBody>
      </p:sp>
      <p:sp>
        <p:nvSpPr>
          <p:cNvPr id="160" name="Google Shape;160;p30"/>
          <p:cNvSpPr txBox="1"/>
          <p:nvPr>
            <p:ph idx="4" type="body"/>
          </p:nvPr>
        </p:nvSpPr>
        <p:spPr>
          <a:xfrm>
            <a:off x="4645025" y="2174875"/>
            <a:ext cx="4041775" cy="3951288"/>
          </a:xfrm>
          <a:prstGeom prst="rect">
            <a:avLst/>
          </a:prstGeom>
          <a:noFill/>
          <a:ln>
            <a:noFill/>
          </a:ln>
        </p:spPr>
        <p:txBody>
          <a:bodyPr anchorCtr="0" anchor="t" bIns="91425" lIns="91425" spcFirstLastPara="1" rIns="91425" wrap="square" tIns="91425"/>
          <a:lstStyle>
            <a:lvl1pPr indent="-381000" lvl="0" marL="457200" marR="0" rtl="0" algn="l">
              <a:spcBef>
                <a:spcPts val="480"/>
              </a:spcBef>
              <a:spcAft>
                <a:spcPts val="0"/>
              </a:spcAft>
              <a:buClr>
                <a:srgbClr val="DE6D28"/>
              </a:buClr>
              <a:buSzPts val="2400"/>
              <a:buFont typeface="Calibri"/>
              <a:buChar char="•"/>
              <a:defRPr b="0" i="0" sz="2400" u="none" cap="none" strike="noStrike">
                <a:solidFill>
                  <a:srgbClr val="DE6D28"/>
                </a:solidFill>
                <a:latin typeface="Calibri"/>
                <a:ea typeface="Calibri"/>
                <a:cs typeface="Calibri"/>
                <a:sym typeface="Calibri"/>
              </a:defRPr>
            </a:lvl1pPr>
            <a:lvl2pPr indent="-355600" lvl="1" marL="914400" marR="0" rtl="0" algn="l">
              <a:spcBef>
                <a:spcPts val="400"/>
              </a:spcBef>
              <a:spcAft>
                <a:spcPts val="0"/>
              </a:spcAft>
              <a:buClr>
                <a:srgbClr val="333333"/>
              </a:buClr>
              <a:buSzPts val="2000"/>
              <a:buFont typeface="Calibri"/>
              <a:buChar char="–"/>
              <a:defRPr b="0" i="0" sz="2000" u="none" cap="none" strike="noStrike">
                <a:solidFill>
                  <a:srgbClr val="333333"/>
                </a:solidFill>
                <a:latin typeface="Calibri"/>
                <a:ea typeface="Calibri"/>
                <a:cs typeface="Calibri"/>
                <a:sym typeface="Calibri"/>
              </a:defRPr>
            </a:lvl2pPr>
            <a:lvl3pPr indent="-342900" lvl="2" marL="1371600" marR="0" rtl="0" algn="l">
              <a:spcBef>
                <a:spcPts val="360"/>
              </a:spcBef>
              <a:spcAft>
                <a:spcPts val="0"/>
              </a:spcAft>
              <a:buClr>
                <a:srgbClr val="0060A6"/>
              </a:buClr>
              <a:buSzPts val="1800"/>
              <a:buFont typeface="Noto Sans Symbols"/>
              <a:buChar char="▪"/>
              <a:defRPr b="0" i="0" sz="1800" u="none" cap="none" strike="noStrike">
                <a:solidFill>
                  <a:srgbClr val="0060A6"/>
                </a:solidFill>
                <a:latin typeface="Calibri"/>
                <a:ea typeface="Calibri"/>
                <a:cs typeface="Calibri"/>
                <a:sym typeface="Calibri"/>
              </a:defRPr>
            </a:lvl3pPr>
            <a:lvl4pPr indent="-330200" lvl="3" marL="1828800" marR="0" rtl="0" algn="l">
              <a:spcBef>
                <a:spcPts val="320"/>
              </a:spcBef>
              <a:spcAft>
                <a:spcPts val="0"/>
              </a:spcAft>
              <a:buClr>
                <a:srgbClr val="333333"/>
              </a:buClr>
              <a:buSzPts val="1600"/>
              <a:buFont typeface="Calibri"/>
              <a:buChar char="–"/>
              <a:defRPr b="0" i="0" sz="1600" u="none" cap="none" strike="noStrike">
                <a:solidFill>
                  <a:srgbClr val="333333"/>
                </a:solidFill>
                <a:latin typeface="Calibri"/>
                <a:ea typeface="Calibri"/>
                <a:cs typeface="Calibri"/>
                <a:sym typeface="Calibri"/>
              </a:defRPr>
            </a:lvl4pPr>
            <a:lvl5pPr indent="-330200" lvl="4" marL="2286000" marR="0" rtl="0" algn="l">
              <a:spcBef>
                <a:spcPts val="320"/>
              </a:spcBef>
              <a:spcAft>
                <a:spcPts val="0"/>
              </a:spcAft>
              <a:buClr>
                <a:srgbClr val="333333"/>
              </a:buClr>
              <a:buSzPts val="1600"/>
              <a:buFont typeface="Calibri"/>
              <a:buChar char="»"/>
              <a:defRPr b="0" i="0" sz="1600" u="none" cap="none" strike="noStrike">
                <a:solidFill>
                  <a:srgbClr val="333333"/>
                </a:solidFill>
                <a:latin typeface="Calibri"/>
                <a:ea typeface="Calibri"/>
                <a:cs typeface="Calibri"/>
                <a:sym typeface="Calibri"/>
              </a:defRPr>
            </a:lvl5pPr>
            <a:lvl6pPr indent="-330200" lvl="5" marL="2743200" marR="0" rtl="0" algn="l">
              <a:spcBef>
                <a:spcPts val="320"/>
              </a:spcBef>
              <a:spcAft>
                <a:spcPts val="0"/>
              </a:spcAft>
              <a:buClr>
                <a:srgbClr val="333333"/>
              </a:buClr>
              <a:buSzPts val="1600"/>
              <a:buFont typeface="Calibri"/>
              <a:buChar char="»"/>
              <a:defRPr b="0" i="0" sz="1600" u="none" cap="none" strike="noStrike">
                <a:solidFill>
                  <a:srgbClr val="333333"/>
                </a:solidFill>
                <a:latin typeface="Calibri"/>
                <a:ea typeface="Calibri"/>
                <a:cs typeface="Calibri"/>
                <a:sym typeface="Calibri"/>
              </a:defRPr>
            </a:lvl6pPr>
            <a:lvl7pPr indent="-330200" lvl="6" marL="3200400" marR="0" rtl="0" algn="l">
              <a:spcBef>
                <a:spcPts val="320"/>
              </a:spcBef>
              <a:spcAft>
                <a:spcPts val="0"/>
              </a:spcAft>
              <a:buClr>
                <a:srgbClr val="333333"/>
              </a:buClr>
              <a:buSzPts val="1600"/>
              <a:buFont typeface="Calibri"/>
              <a:buChar char="»"/>
              <a:defRPr b="0" i="0" sz="1600" u="none" cap="none" strike="noStrike">
                <a:solidFill>
                  <a:srgbClr val="333333"/>
                </a:solidFill>
                <a:latin typeface="Calibri"/>
                <a:ea typeface="Calibri"/>
                <a:cs typeface="Calibri"/>
                <a:sym typeface="Calibri"/>
              </a:defRPr>
            </a:lvl7pPr>
            <a:lvl8pPr indent="-330200" lvl="7" marL="3657600" marR="0" rtl="0" algn="l">
              <a:spcBef>
                <a:spcPts val="320"/>
              </a:spcBef>
              <a:spcAft>
                <a:spcPts val="0"/>
              </a:spcAft>
              <a:buClr>
                <a:srgbClr val="333333"/>
              </a:buClr>
              <a:buSzPts val="1600"/>
              <a:buFont typeface="Calibri"/>
              <a:buChar char="»"/>
              <a:defRPr b="0" i="0" sz="1600" u="none" cap="none" strike="noStrike">
                <a:solidFill>
                  <a:srgbClr val="333333"/>
                </a:solidFill>
                <a:latin typeface="Calibri"/>
                <a:ea typeface="Calibri"/>
                <a:cs typeface="Calibri"/>
                <a:sym typeface="Calibri"/>
              </a:defRPr>
            </a:lvl8pPr>
            <a:lvl9pPr indent="-330200" lvl="8" marL="4114800" marR="0" rtl="0" algn="l">
              <a:spcBef>
                <a:spcPts val="320"/>
              </a:spcBef>
              <a:spcAft>
                <a:spcPts val="0"/>
              </a:spcAft>
              <a:buClr>
                <a:srgbClr val="333333"/>
              </a:buClr>
              <a:buSzPts val="1600"/>
              <a:buFont typeface="Calibri"/>
              <a:buChar char="»"/>
              <a:defRPr b="0" i="0" sz="1600" u="none" cap="none" strike="noStrike">
                <a:solidFill>
                  <a:srgbClr val="333333"/>
                </a:solidFill>
                <a:latin typeface="Calibri"/>
                <a:ea typeface="Calibri"/>
                <a:cs typeface="Calibri"/>
                <a:sym typeface="Calibri"/>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61" name="Shape 161"/>
        <p:cNvGrpSpPr/>
        <p:nvPr/>
      </p:nvGrpSpPr>
      <p:grpSpPr>
        <a:xfrm>
          <a:off x="0" y="0"/>
          <a:ext cx="0" cy="0"/>
          <a:chOff x="0" y="0"/>
          <a:chExt cx="0" cy="0"/>
        </a:xfrm>
      </p:grpSpPr>
      <p:sp>
        <p:nvSpPr>
          <p:cNvPr id="162" name="Google Shape;162;p31"/>
          <p:cNvSpPr txBox="1"/>
          <p:nvPr>
            <p:ph type="title"/>
          </p:nvPr>
        </p:nvSpPr>
        <p:spPr>
          <a:xfrm>
            <a:off x="457200" y="274638"/>
            <a:ext cx="8229600" cy="114300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63" name="Shape 163"/>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7" name="Shape 27"/>
        <p:cNvGrpSpPr/>
        <p:nvPr/>
      </p:nvGrpSpPr>
      <p:grpSpPr>
        <a:xfrm>
          <a:off x="0" y="0"/>
          <a:ext cx="0" cy="0"/>
          <a:chOff x="0" y="0"/>
          <a:chExt cx="0" cy="0"/>
        </a:xfrm>
      </p:grpSpPr>
      <p:sp>
        <p:nvSpPr>
          <p:cNvPr id="28" name="Google Shape;28;p4"/>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rgbClr val="EAD594"/>
              </a:buClr>
              <a:buSzPts val="4100"/>
              <a:buFont typeface="Lucida Sans"/>
              <a:buNone/>
              <a:defRPr b="1" i="0" sz="4100" u="none" cap="none" strike="noStrike">
                <a:solidFill>
                  <a:srgbClr val="EAD594"/>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9" name="Google Shape;29;p4"/>
          <p:cNvSpPr txBox="1"/>
          <p:nvPr>
            <p:ph idx="1" type="body"/>
          </p:nvPr>
        </p:nvSpPr>
        <p:spPr>
          <a:xfrm>
            <a:off x="457200" y="1600200"/>
            <a:ext cx="4038600" cy="4525963"/>
          </a:xfrm>
          <a:prstGeom prst="rect">
            <a:avLst/>
          </a:prstGeom>
          <a:noFill/>
          <a:ln>
            <a:noFill/>
          </a:ln>
        </p:spPr>
        <p:txBody>
          <a:bodyPr anchorCtr="0" anchor="t" bIns="91425" lIns="91425" spcFirstLastPara="1" rIns="91425" wrap="square" tIns="91425"/>
          <a:lstStyle>
            <a:lvl1pPr indent="-335915" lvl="0" marL="457200" marR="0" rtl="0" algn="l">
              <a:spcBef>
                <a:spcPts val="520"/>
              </a:spcBef>
              <a:spcAft>
                <a:spcPts val="0"/>
              </a:spcAft>
              <a:buClr>
                <a:srgbClr val="F9F9F9"/>
              </a:buClr>
              <a:buSzPts val="1690"/>
              <a:buFont typeface="Noto Sans Symbols"/>
              <a:buChar char="⬜"/>
              <a:defRPr b="0" i="0" sz="2600" u="none" cap="none" strike="noStrike">
                <a:solidFill>
                  <a:schemeClr val="lt1"/>
                </a:solidFill>
                <a:latin typeface="Book Antiqua"/>
                <a:ea typeface="Book Antiqua"/>
                <a:cs typeface="Book Antiqua"/>
                <a:sym typeface="Book Antiqua"/>
              </a:defRPr>
            </a:lvl1pPr>
            <a:lvl2pPr indent="-350519" lvl="1" marL="914400" marR="0" rtl="0" algn="l">
              <a:spcBef>
                <a:spcPts val="480"/>
              </a:spcBef>
              <a:spcAft>
                <a:spcPts val="0"/>
              </a:spcAft>
              <a:buClr>
                <a:schemeClr val="lt1"/>
              </a:buClr>
              <a:buSzPts val="1920"/>
              <a:buFont typeface="Noto Sans Symbols"/>
              <a:buChar char="◼"/>
              <a:defRPr b="0" i="0" sz="2400" u="none" cap="none" strike="noStrike">
                <a:solidFill>
                  <a:schemeClr val="lt1"/>
                </a:solidFill>
                <a:latin typeface="Book Antiqua"/>
                <a:ea typeface="Book Antiqua"/>
                <a:cs typeface="Book Antiqua"/>
                <a:sym typeface="Book Antiqua"/>
              </a:defRPr>
            </a:lvl2pPr>
            <a:lvl3pPr indent="-349250" lvl="2" marL="1371600" marR="0" rtl="0" algn="l">
              <a:spcBef>
                <a:spcPts val="400"/>
              </a:spcBef>
              <a:spcAft>
                <a:spcPts val="0"/>
              </a:spcAft>
              <a:buClr>
                <a:schemeClr val="lt1"/>
              </a:buClr>
              <a:buSzPts val="1900"/>
              <a:buFont typeface="Noto Sans Symbols"/>
              <a:buChar char="▫"/>
              <a:defRPr b="0" i="0" sz="2000" u="none" cap="none" strike="noStrike">
                <a:solidFill>
                  <a:schemeClr val="lt1"/>
                </a:solidFill>
                <a:latin typeface="Book Antiqua"/>
                <a:ea typeface="Book Antiqua"/>
                <a:cs typeface="Book Antiqua"/>
                <a:sym typeface="Book Antiqua"/>
              </a:defRPr>
            </a:lvl3pPr>
            <a:lvl4pPr indent="-342900" lvl="3" marL="1828800" marR="0" rtl="0" algn="l">
              <a:spcBef>
                <a:spcPts val="360"/>
              </a:spcBef>
              <a:spcAft>
                <a:spcPts val="0"/>
              </a:spcAft>
              <a:buClr>
                <a:schemeClr val="lt1"/>
              </a:buClr>
              <a:buSzPts val="1800"/>
              <a:buFont typeface="Noto Sans Symbols"/>
              <a:buChar char="•"/>
              <a:defRPr b="0" i="0" sz="1800" u="none" cap="none" strike="noStrike">
                <a:solidFill>
                  <a:schemeClr val="lt1"/>
                </a:solidFill>
                <a:latin typeface="Book Antiqua"/>
                <a:ea typeface="Book Antiqua"/>
                <a:cs typeface="Book Antiqua"/>
                <a:sym typeface="Book Antiqua"/>
              </a:defRPr>
            </a:lvl4pPr>
            <a:lvl5pPr indent="-342900" lvl="4" marL="2286000" marR="0" rtl="0" algn="l">
              <a:spcBef>
                <a:spcPts val="360"/>
              </a:spcBef>
              <a:spcAft>
                <a:spcPts val="0"/>
              </a:spcAft>
              <a:buClr>
                <a:schemeClr val="lt1"/>
              </a:buClr>
              <a:buSzPts val="1800"/>
              <a:buFont typeface="Noto Sans Symbols"/>
              <a:buChar char="◾"/>
              <a:defRPr b="0" i="0" sz="1800" u="none" cap="none" strike="noStrike">
                <a:solidFill>
                  <a:schemeClr val="lt1"/>
                </a:solidFill>
                <a:latin typeface="Book Antiqua"/>
                <a:ea typeface="Book Antiqua"/>
                <a:cs typeface="Book Antiqua"/>
                <a:sym typeface="Book Antiqua"/>
              </a:defRPr>
            </a:lvl5pPr>
            <a:lvl6pPr indent="-342900" lvl="5" marL="2743200" marR="0" rtl="0" algn="l">
              <a:spcBef>
                <a:spcPts val="360"/>
              </a:spcBef>
              <a:spcAft>
                <a:spcPts val="0"/>
              </a:spcAft>
              <a:buClr>
                <a:schemeClr val="lt1"/>
              </a:buClr>
              <a:buSzPts val="1800"/>
              <a:buFont typeface="Noto Sans Symbols"/>
              <a:buChar char="•"/>
              <a:defRPr b="0" i="0" sz="1800" u="none" cap="none" strike="noStrike">
                <a:solidFill>
                  <a:schemeClr val="lt1"/>
                </a:solidFill>
                <a:latin typeface="Book Antiqua"/>
                <a:ea typeface="Book Antiqua"/>
                <a:cs typeface="Book Antiqua"/>
                <a:sym typeface="Book Antiqua"/>
              </a:defRPr>
            </a:lvl6pPr>
            <a:lvl7pPr indent="-330200" lvl="6" marL="3200400" marR="0" rtl="0" algn="l">
              <a:spcBef>
                <a:spcPts val="320"/>
              </a:spcBef>
              <a:spcAft>
                <a:spcPts val="0"/>
              </a:spcAft>
              <a:buClr>
                <a:schemeClr val="lt1"/>
              </a:buClr>
              <a:buSzPts val="1600"/>
              <a:buFont typeface="Noto Sans Symbols"/>
              <a:buChar char="⚫"/>
              <a:defRPr b="0" i="0" sz="1600" u="none" cap="none" strike="noStrike">
                <a:solidFill>
                  <a:schemeClr val="lt1"/>
                </a:solidFill>
                <a:latin typeface="Book Antiqua"/>
                <a:ea typeface="Book Antiqua"/>
                <a:cs typeface="Book Antiqua"/>
                <a:sym typeface="Book Antiqua"/>
              </a:defRPr>
            </a:lvl7pPr>
            <a:lvl8pPr indent="-317500" lvl="7" marL="3657600" marR="0" rtl="0" algn="l">
              <a:spcBef>
                <a:spcPts val="280"/>
              </a:spcBef>
              <a:spcAft>
                <a:spcPts val="0"/>
              </a:spcAft>
              <a:buClr>
                <a:schemeClr val="lt1"/>
              </a:buClr>
              <a:buSzPts val="1400"/>
              <a:buFont typeface="Noto Sans Symbols"/>
              <a:buChar char="⚫"/>
              <a:defRPr b="0" i="0" sz="1400" u="none" cap="none" strike="noStrike">
                <a:solidFill>
                  <a:schemeClr val="lt1"/>
                </a:solidFill>
                <a:latin typeface="Book Antiqua"/>
                <a:ea typeface="Book Antiqua"/>
                <a:cs typeface="Book Antiqua"/>
                <a:sym typeface="Book Antiqua"/>
              </a:defRPr>
            </a:lvl8pPr>
            <a:lvl9pPr indent="-317500" lvl="8" marL="4114800" marR="0" rtl="0" algn="l">
              <a:spcBef>
                <a:spcPts val="280"/>
              </a:spcBef>
              <a:spcAft>
                <a:spcPts val="0"/>
              </a:spcAft>
              <a:buClr>
                <a:schemeClr val="lt1"/>
              </a:buClr>
              <a:buSzPts val="1400"/>
              <a:buFont typeface="Noto Sans Symbols"/>
              <a:buChar char="⚫"/>
              <a:defRPr b="0" i="0" sz="1400" u="none" cap="none" strike="noStrike">
                <a:solidFill>
                  <a:schemeClr val="lt1"/>
                </a:solidFill>
                <a:latin typeface="Book Antiqua"/>
                <a:ea typeface="Book Antiqua"/>
                <a:cs typeface="Book Antiqua"/>
                <a:sym typeface="Book Antiqua"/>
              </a:defRPr>
            </a:lvl9pPr>
          </a:lstStyle>
          <a:p/>
        </p:txBody>
      </p:sp>
      <p:sp>
        <p:nvSpPr>
          <p:cNvPr id="30" name="Google Shape;30;p4"/>
          <p:cNvSpPr txBox="1"/>
          <p:nvPr>
            <p:ph idx="2" type="body"/>
          </p:nvPr>
        </p:nvSpPr>
        <p:spPr>
          <a:xfrm>
            <a:off x="4648200" y="1600200"/>
            <a:ext cx="4038600" cy="4525963"/>
          </a:xfrm>
          <a:prstGeom prst="rect">
            <a:avLst/>
          </a:prstGeom>
          <a:noFill/>
          <a:ln>
            <a:noFill/>
          </a:ln>
        </p:spPr>
        <p:txBody>
          <a:bodyPr anchorCtr="0" anchor="t" bIns="91425" lIns="91425" spcFirstLastPara="1" rIns="91425" wrap="square" tIns="91425"/>
          <a:lstStyle>
            <a:lvl1pPr indent="-335915" lvl="0" marL="457200" marR="0" rtl="0" algn="l">
              <a:spcBef>
                <a:spcPts val="520"/>
              </a:spcBef>
              <a:spcAft>
                <a:spcPts val="0"/>
              </a:spcAft>
              <a:buClr>
                <a:srgbClr val="F9F9F9"/>
              </a:buClr>
              <a:buSzPts val="1690"/>
              <a:buFont typeface="Noto Sans Symbols"/>
              <a:buChar char="⬜"/>
              <a:defRPr b="0" i="0" sz="2600" u="none" cap="none" strike="noStrike">
                <a:solidFill>
                  <a:schemeClr val="lt1"/>
                </a:solidFill>
                <a:latin typeface="Book Antiqua"/>
                <a:ea typeface="Book Antiqua"/>
                <a:cs typeface="Book Antiqua"/>
                <a:sym typeface="Book Antiqua"/>
              </a:defRPr>
            </a:lvl1pPr>
            <a:lvl2pPr indent="-350519" lvl="1" marL="914400" marR="0" rtl="0" algn="l">
              <a:spcBef>
                <a:spcPts val="480"/>
              </a:spcBef>
              <a:spcAft>
                <a:spcPts val="0"/>
              </a:spcAft>
              <a:buClr>
                <a:schemeClr val="lt1"/>
              </a:buClr>
              <a:buSzPts val="1920"/>
              <a:buFont typeface="Noto Sans Symbols"/>
              <a:buChar char="◼"/>
              <a:defRPr b="0" i="0" sz="2400" u="none" cap="none" strike="noStrike">
                <a:solidFill>
                  <a:schemeClr val="lt1"/>
                </a:solidFill>
                <a:latin typeface="Book Antiqua"/>
                <a:ea typeface="Book Antiqua"/>
                <a:cs typeface="Book Antiqua"/>
                <a:sym typeface="Book Antiqua"/>
              </a:defRPr>
            </a:lvl2pPr>
            <a:lvl3pPr indent="-349250" lvl="2" marL="1371600" marR="0" rtl="0" algn="l">
              <a:spcBef>
                <a:spcPts val="400"/>
              </a:spcBef>
              <a:spcAft>
                <a:spcPts val="0"/>
              </a:spcAft>
              <a:buClr>
                <a:schemeClr val="lt1"/>
              </a:buClr>
              <a:buSzPts val="1900"/>
              <a:buFont typeface="Noto Sans Symbols"/>
              <a:buChar char="▫"/>
              <a:defRPr b="0" i="0" sz="2000" u="none" cap="none" strike="noStrike">
                <a:solidFill>
                  <a:schemeClr val="lt1"/>
                </a:solidFill>
                <a:latin typeface="Book Antiqua"/>
                <a:ea typeface="Book Antiqua"/>
                <a:cs typeface="Book Antiqua"/>
                <a:sym typeface="Book Antiqua"/>
              </a:defRPr>
            </a:lvl3pPr>
            <a:lvl4pPr indent="-342900" lvl="3" marL="1828800" marR="0" rtl="0" algn="l">
              <a:spcBef>
                <a:spcPts val="360"/>
              </a:spcBef>
              <a:spcAft>
                <a:spcPts val="0"/>
              </a:spcAft>
              <a:buClr>
                <a:schemeClr val="lt1"/>
              </a:buClr>
              <a:buSzPts val="1800"/>
              <a:buFont typeface="Noto Sans Symbols"/>
              <a:buChar char="•"/>
              <a:defRPr b="0" i="0" sz="1800" u="none" cap="none" strike="noStrike">
                <a:solidFill>
                  <a:schemeClr val="lt1"/>
                </a:solidFill>
                <a:latin typeface="Book Antiqua"/>
                <a:ea typeface="Book Antiqua"/>
                <a:cs typeface="Book Antiqua"/>
                <a:sym typeface="Book Antiqua"/>
              </a:defRPr>
            </a:lvl4pPr>
            <a:lvl5pPr indent="-342900" lvl="4" marL="2286000" marR="0" rtl="0" algn="l">
              <a:spcBef>
                <a:spcPts val="360"/>
              </a:spcBef>
              <a:spcAft>
                <a:spcPts val="0"/>
              </a:spcAft>
              <a:buClr>
                <a:schemeClr val="lt1"/>
              </a:buClr>
              <a:buSzPts val="1800"/>
              <a:buFont typeface="Noto Sans Symbols"/>
              <a:buChar char="◾"/>
              <a:defRPr b="0" i="0" sz="1800" u="none" cap="none" strike="noStrike">
                <a:solidFill>
                  <a:schemeClr val="lt1"/>
                </a:solidFill>
                <a:latin typeface="Book Antiqua"/>
                <a:ea typeface="Book Antiqua"/>
                <a:cs typeface="Book Antiqua"/>
                <a:sym typeface="Book Antiqua"/>
              </a:defRPr>
            </a:lvl5pPr>
            <a:lvl6pPr indent="-342900" lvl="5" marL="2743200" marR="0" rtl="0" algn="l">
              <a:spcBef>
                <a:spcPts val="360"/>
              </a:spcBef>
              <a:spcAft>
                <a:spcPts val="0"/>
              </a:spcAft>
              <a:buClr>
                <a:schemeClr val="lt1"/>
              </a:buClr>
              <a:buSzPts val="1800"/>
              <a:buFont typeface="Noto Sans Symbols"/>
              <a:buChar char="•"/>
              <a:defRPr b="0" i="0" sz="1800" u="none" cap="none" strike="noStrike">
                <a:solidFill>
                  <a:schemeClr val="lt1"/>
                </a:solidFill>
                <a:latin typeface="Book Antiqua"/>
                <a:ea typeface="Book Antiqua"/>
                <a:cs typeface="Book Antiqua"/>
                <a:sym typeface="Book Antiqua"/>
              </a:defRPr>
            </a:lvl6pPr>
            <a:lvl7pPr indent="-330200" lvl="6" marL="3200400" marR="0" rtl="0" algn="l">
              <a:spcBef>
                <a:spcPts val="320"/>
              </a:spcBef>
              <a:spcAft>
                <a:spcPts val="0"/>
              </a:spcAft>
              <a:buClr>
                <a:schemeClr val="lt1"/>
              </a:buClr>
              <a:buSzPts val="1600"/>
              <a:buFont typeface="Noto Sans Symbols"/>
              <a:buChar char="⚫"/>
              <a:defRPr b="0" i="0" sz="1600" u="none" cap="none" strike="noStrike">
                <a:solidFill>
                  <a:schemeClr val="lt1"/>
                </a:solidFill>
                <a:latin typeface="Book Antiqua"/>
                <a:ea typeface="Book Antiqua"/>
                <a:cs typeface="Book Antiqua"/>
                <a:sym typeface="Book Antiqua"/>
              </a:defRPr>
            </a:lvl7pPr>
            <a:lvl8pPr indent="-317500" lvl="7" marL="3657600" marR="0" rtl="0" algn="l">
              <a:spcBef>
                <a:spcPts val="280"/>
              </a:spcBef>
              <a:spcAft>
                <a:spcPts val="0"/>
              </a:spcAft>
              <a:buClr>
                <a:schemeClr val="lt1"/>
              </a:buClr>
              <a:buSzPts val="1400"/>
              <a:buFont typeface="Noto Sans Symbols"/>
              <a:buChar char="⚫"/>
              <a:defRPr b="0" i="0" sz="1400" u="none" cap="none" strike="noStrike">
                <a:solidFill>
                  <a:schemeClr val="lt1"/>
                </a:solidFill>
                <a:latin typeface="Book Antiqua"/>
                <a:ea typeface="Book Antiqua"/>
                <a:cs typeface="Book Antiqua"/>
                <a:sym typeface="Book Antiqua"/>
              </a:defRPr>
            </a:lvl8pPr>
            <a:lvl9pPr indent="-317500" lvl="8" marL="4114800" marR="0" rtl="0" algn="l">
              <a:spcBef>
                <a:spcPts val="280"/>
              </a:spcBef>
              <a:spcAft>
                <a:spcPts val="0"/>
              </a:spcAft>
              <a:buClr>
                <a:schemeClr val="lt1"/>
              </a:buClr>
              <a:buSzPts val="1400"/>
              <a:buFont typeface="Noto Sans Symbols"/>
              <a:buChar char="⚫"/>
              <a:defRPr b="0" i="0" sz="1400" u="none" cap="none" strike="noStrike">
                <a:solidFill>
                  <a:schemeClr val="lt1"/>
                </a:solidFill>
                <a:latin typeface="Book Antiqua"/>
                <a:ea typeface="Book Antiqua"/>
                <a:cs typeface="Book Antiqua"/>
                <a:sym typeface="Book Antiqua"/>
              </a:defRPr>
            </a:lvl9pPr>
          </a:lstStyle>
          <a:p/>
        </p:txBody>
      </p:sp>
      <p:sp>
        <p:nvSpPr>
          <p:cNvPr id="31" name="Google Shape;31;p4"/>
          <p:cNvSpPr txBox="1"/>
          <p:nvPr>
            <p:ph idx="10" type="dt"/>
          </p:nvPr>
        </p:nvSpPr>
        <p:spPr>
          <a:xfrm>
            <a:off x="457200" y="6416675"/>
            <a:ext cx="2133600" cy="365125"/>
          </a:xfrm>
          <a:prstGeom prst="rect">
            <a:avLst/>
          </a:prstGeom>
          <a:noFill/>
          <a:ln>
            <a:noFill/>
          </a:ln>
        </p:spPr>
        <p:txBody>
          <a:bodyPr anchorCtr="0" anchor="b" bIns="91425" lIns="91425" spcFirstLastPara="1" rIns="91425" wrap="square" tIns="91425"/>
          <a:lstStyle>
            <a:lvl1pPr lvl="0" marR="0" rtl="0" algn="l">
              <a:spcBef>
                <a:spcPts val="0"/>
              </a:spcBef>
              <a:spcAft>
                <a:spcPts val="0"/>
              </a:spcAft>
              <a:buSzPts val="1400"/>
              <a:buNone/>
              <a:defRPr b="1" i="0" sz="1200" u="none" cap="none" strike="noStrike">
                <a:solidFill>
                  <a:srgbClr val="BABABA"/>
                </a:solidFill>
                <a:latin typeface="Calibri"/>
                <a:ea typeface="Calibri"/>
                <a:cs typeface="Calibri"/>
                <a:sym typeface="Calibri"/>
              </a:defRPr>
            </a:lvl1pPr>
            <a:lvl2pPr lvl="1" marR="0" rtl="0" algn="ctr">
              <a:spcBef>
                <a:spcPts val="0"/>
              </a:spcBef>
              <a:spcAft>
                <a:spcPts val="0"/>
              </a:spcAft>
              <a:buSzPts val="1400"/>
              <a:buNone/>
              <a:defRPr b="1" i="0" sz="2200" u="none" cap="none" strike="noStrike">
                <a:solidFill>
                  <a:schemeClr val="lt1"/>
                </a:solidFill>
                <a:latin typeface="Calibri"/>
                <a:ea typeface="Calibri"/>
                <a:cs typeface="Calibri"/>
                <a:sym typeface="Calibri"/>
              </a:defRPr>
            </a:lvl2pPr>
            <a:lvl3pPr lvl="2" marR="0" rtl="0" algn="ctr">
              <a:spcBef>
                <a:spcPts val="0"/>
              </a:spcBef>
              <a:spcAft>
                <a:spcPts val="0"/>
              </a:spcAft>
              <a:buSzPts val="1400"/>
              <a:buNone/>
              <a:defRPr b="1" i="0" sz="2200" u="none" cap="none" strike="noStrike">
                <a:solidFill>
                  <a:schemeClr val="lt1"/>
                </a:solidFill>
                <a:latin typeface="Calibri"/>
                <a:ea typeface="Calibri"/>
                <a:cs typeface="Calibri"/>
                <a:sym typeface="Calibri"/>
              </a:defRPr>
            </a:lvl3pPr>
            <a:lvl4pPr lvl="3" marR="0" rtl="0" algn="ctr">
              <a:spcBef>
                <a:spcPts val="0"/>
              </a:spcBef>
              <a:spcAft>
                <a:spcPts val="0"/>
              </a:spcAft>
              <a:buSzPts val="1400"/>
              <a:buNone/>
              <a:defRPr b="1" i="0" sz="2200" u="none" cap="none" strike="noStrike">
                <a:solidFill>
                  <a:schemeClr val="lt1"/>
                </a:solidFill>
                <a:latin typeface="Calibri"/>
                <a:ea typeface="Calibri"/>
                <a:cs typeface="Calibri"/>
                <a:sym typeface="Calibri"/>
              </a:defRPr>
            </a:lvl4pPr>
            <a:lvl5pPr lvl="4" marR="0" rtl="0" algn="ctr">
              <a:spcBef>
                <a:spcPts val="0"/>
              </a:spcBef>
              <a:spcAft>
                <a:spcPts val="0"/>
              </a:spcAft>
              <a:buSzPts val="1400"/>
              <a:buNone/>
              <a:defRPr b="1" i="0" sz="22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1" i="0" sz="22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1" i="0" sz="22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1" i="0" sz="22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1" i="0" sz="2200" u="none" cap="none" strike="noStrike">
                <a:solidFill>
                  <a:schemeClr val="lt1"/>
                </a:solidFill>
                <a:latin typeface="Calibri"/>
                <a:ea typeface="Calibri"/>
                <a:cs typeface="Calibri"/>
                <a:sym typeface="Calibri"/>
              </a:defRPr>
            </a:lvl9pPr>
          </a:lstStyle>
          <a:p/>
        </p:txBody>
      </p:sp>
      <p:sp>
        <p:nvSpPr>
          <p:cNvPr id="32" name="Google Shape;32;p4"/>
          <p:cNvSpPr txBox="1"/>
          <p:nvPr>
            <p:ph idx="11" type="ftr"/>
          </p:nvPr>
        </p:nvSpPr>
        <p:spPr>
          <a:xfrm>
            <a:off x="3124200" y="6416675"/>
            <a:ext cx="2895600" cy="365125"/>
          </a:xfrm>
          <a:prstGeom prst="rect">
            <a:avLst/>
          </a:prstGeom>
          <a:noFill/>
          <a:ln>
            <a:noFill/>
          </a:ln>
        </p:spPr>
        <p:txBody>
          <a:bodyPr anchorCtr="0" anchor="b" bIns="91425" lIns="91425" spcFirstLastPara="1" rIns="91425" wrap="square" tIns="91425"/>
          <a:lstStyle>
            <a:lvl1pPr lvl="0" marR="0" rtl="0" algn="ctr">
              <a:spcBef>
                <a:spcPts val="0"/>
              </a:spcBef>
              <a:spcAft>
                <a:spcPts val="0"/>
              </a:spcAft>
              <a:buSzPts val="1400"/>
              <a:buNone/>
              <a:defRPr b="1" i="0" sz="1200" u="none" cap="none" strike="noStrike">
                <a:solidFill>
                  <a:srgbClr val="BABABA"/>
                </a:solidFill>
                <a:latin typeface="Calibri"/>
                <a:ea typeface="Calibri"/>
                <a:cs typeface="Calibri"/>
                <a:sym typeface="Calibri"/>
              </a:defRPr>
            </a:lvl1pPr>
            <a:lvl2pPr lvl="1" marR="0" rtl="0" algn="ctr">
              <a:spcBef>
                <a:spcPts val="0"/>
              </a:spcBef>
              <a:spcAft>
                <a:spcPts val="0"/>
              </a:spcAft>
              <a:buSzPts val="1400"/>
              <a:buNone/>
              <a:defRPr b="1" i="0" sz="2200" u="none" cap="none" strike="noStrike">
                <a:solidFill>
                  <a:schemeClr val="lt1"/>
                </a:solidFill>
                <a:latin typeface="Calibri"/>
                <a:ea typeface="Calibri"/>
                <a:cs typeface="Calibri"/>
                <a:sym typeface="Calibri"/>
              </a:defRPr>
            </a:lvl2pPr>
            <a:lvl3pPr lvl="2" marR="0" rtl="0" algn="ctr">
              <a:spcBef>
                <a:spcPts val="0"/>
              </a:spcBef>
              <a:spcAft>
                <a:spcPts val="0"/>
              </a:spcAft>
              <a:buSzPts val="1400"/>
              <a:buNone/>
              <a:defRPr b="1" i="0" sz="2200" u="none" cap="none" strike="noStrike">
                <a:solidFill>
                  <a:schemeClr val="lt1"/>
                </a:solidFill>
                <a:latin typeface="Calibri"/>
                <a:ea typeface="Calibri"/>
                <a:cs typeface="Calibri"/>
                <a:sym typeface="Calibri"/>
              </a:defRPr>
            </a:lvl3pPr>
            <a:lvl4pPr lvl="3" marR="0" rtl="0" algn="ctr">
              <a:spcBef>
                <a:spcPts val="0"/>
              </a:spcBef>
              <a:spcAft>
                <a:spcPts val="0"/>
              </a:spcAft>
              <a:buSzPts val="1400"/>
              <a:buNone/>
              <a:defRPr b="1" i="0" sz="2200" u="none" cap="none" strike="noStrike">
                <a:solidFill>
                  <a:schemeClr val="lt1"/>
                </a:solidFill>
                <a:latin typeface="Calibri"/>
                <a:ea typeface="Calibri"/>
                <a:cs typeface="Calibri"/>
                <a:sym typeface="Calibri"/>
              </a:defRPr>
            </a:lvl4pPr>
            <a:lvl5pPr lvl="4" marR="0" rtl="0" algn="ctr">
              <a:spcBef>
                <a:spcPts val="0"/>
              </a:spcBef>
              <a:spcAft>
                <a:spcPts val="0"/>
              </a:spcAft>
              <a:buSzPts val="1400"/>
              <a:buNone/>
              <a:defRPr b="1" i="0" sz="22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1" i="0" sz="22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1" i="0" sz="22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1" i="0" sz="22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1" i="0" sz="2200" u="none" cap="none" strike="noStrike">
                <a:solidFill>
                  <a:schemeClr val="lt1"/>
                </a:solidFill>
                <a:latin typeface="Calibri"/>
                <a:ea typeface="Calibri"/>
                <a:cs typeface="Calibri"/>
                <a:sym typeface="Calibri"/>
              </a:defRPr>
            </a:lvl9pPr>
          </a:lstStyle>
          <a:p/>
        </p:txBody>
      </p:sp>
      <p:sp>
        <p:nvSpPr>
          <p:cNvPr id="33" name="Google Shape;33;p4"/>
          <p:cNvSpPr txBox="1"/>
          <p:nvPr>
            <p:ph idx="12" type="sldNum"/>
          </p:nvPr>
        </p:nvSpPr>
        <p:spPr>
          <a:xfrm>
            <a:off x="7924800" y="6416675"/>
            <a:ext cx="762000" cy="365125"/>
          </a:xfrm>
          <a:prstGeom prst="rect">
            <a:avLst/>
          </a:prstGeom>
          <a:noFill/>
          <a:ln>
            <a:noFill/>
          </a:ln>
        </p:spPr>
        <p:txBody>
          <a:bodyPr anchorCtr="0" anchor="b" bIns="45700" lIns="0" spcFirstLastPara="1" rIns="0" wrap="square" tIns="45700">
            <a:noAutofit/>
          </a:bodyPr>
          <a:lstStyle>
            <a:lvl1pPr indent="0" lvl="0" marL="0" marR="0" rtl="0" algn="r">
              <a:spcBef>
                <a:spcPts val="0"/>
              </a:spcBef>
              <a:spcAft>
                <a:spcPts val="0"/>
              </a:spcAft>
              <a:buNone/>
              <a:defRPr b="1" i="0" sz="1200" u="none" cap="none" strike="noStrike">
                <a:solidFill>
                  <a:srgbClr val="BABABA"/>
                </a:solidFill>
                <a:latin typeface="Calibri"/>
                <a:ea typeface="Calibri"/>
                <a:cs typeface="Calibri"/>
                <a:sym typeface="Calibri"/>
              </a:defRPr>
            </a:lvl1pPr>
            <a:lvl2pPr indent="0" lvl="1" marL="0" marR="0" rtl="0" algn="r">
              <a:spcBef>
                <a:spcPts val="0"/>
              </a:spcBef>
              <a:spcAft>
                <a:spcPts val="0"/>
              </a:spcAft>
              <a:buNone/>
              <a:defRPr b="1" i="0" sz="1200" u="none" cap="none" strike="noStrike">
                <a:solidFill>
                  <a:srgbClr val="BABABA"/>
                </a:solidFill>
                <a:latin typeface="Calibri"/>
                <a:ea typeface="Calibri"/>
                <a:cs typeface="Calibri"/>
                <a:sym typeface="Calibri"/>
              </a:defRPr>
            </a:lvl2pPr>
            <a:lvl3pPr indent="0" lvl="2" marL="0" marR="0" rtl="0" algn="r">
              <a:spcBef>
                <a:spcPts val="0"/>
              </a:spcBef>
              <a:spcAft>
                <a:spcPts val="0"/>
              </a:spcAft>
              <a:buNone/>
              <a:defRPr b="1" i="0" sz="1200" u="none" cap="none" strike="noStrike">
                <a:solidFill>
                  <a:srgbClr val="BABABA"/>
                </a:solidFill>
                <a:latin typeface="Calibri"/>
                <a:ea typeface="Calibri"/>
                <a:cs typeface="Calibri"/>
                <a:sym typeface="Calibri"/>
              </a:defRPr>
            </a:lvl3pPr>
            <a:lvl4pPr indent="0" lvl="3" marL="0" marR="0" rtl="0" algn="r">
              <a:spcBef>
                <a:spcPts val="0"/>
              </a:spcBef>
              <a:spcAft>
                <a:spcPts val="0"/>
              </a:spcAft>
              <a:buNone/>
              <a:defRPr b="1" i="0" sz="1200" u="none" cap="none" strike="noStrike">
                <a:solidFill>
                  <a:srgbClr val="BABABA"/>
                </a:solidFill>
                <a:latin typeface="Calibri"/>
                <a:ea typeface="Calibri"/>
                <a:cs typeface="Calibri"/>
                <a:sym typeface="Calibri"/>
              </a:defRPr>
            </a:lvl4pPr>
            <a:lvl5pPr indent="0" lvl="4" marL="0" marR="0" rtl="0" algn="r">
              <a:spcBef>
                <a:spcPts val="0"/>
              </a:spcBef>
              <a:spcAft>
                <a:spcPts val="0"/>
              </a:spcAft>
              <a:buNone/>
              <a:defRPr b="1" i="0" sz="1200" u="none" cap="none" strike="noStrike">
                <a:solidFill>
                  <a:srgbClr val="BABABA"/>
                </a:solidFill>
                <a:latin typeface="Calibri"/>
                <a:ea typeface="Calibri"/>
                <a:cs typeface="Calibri"/>
                <a:sym typeface="Calibri"/>
              </a:defRPr>
            </a:lvl5pPr>
            <a:lvl6pPr indent="0" lvl="5" marL="0" marR="0" rtl="0" algn="r">
              <a:spcBef>
                <a:spcPts val="0"/>
              </a:spcBef>
              <a:spcAft>
                <a:spcPts val="0"/>
              </a:spcAft>
              <a:buNone/>
              <a:defRPr b="1" i="0" sz="1200" u="none" cap="none" strike="noStrike">
                <a:solidFill>
                  <a:srgbClr val="BABABA"/>
                </a:solidFill>
                <a:latin typeface="Calibri"/>
                <a:ea typeface="Calibri"/>
                <a:cs typeface="Calibri"/>
                <a:sym typeface="Calibri"/>
              </a:defRPr>
            </a:lvl6pPr>
            <a:lvl7pPr indent="0" lvl="6" marL="0" marR="0" rtl="0" algn="r">
              <a:spcBef>
                <a:spcPts val="0"/>
              </a:spcBef>
              <a:spcAft>
                <a:spcPts val="0"/>
              </a:spcAft>
              <a:buNone/>
              <a:defRPr b="1" i="0" sz="1200" u="none" cap="none" strike="noStrike">
                <a:solidFill>
                  <a:srgbClr val="BABABA"/>
                </a:solidFill>
                <a:latin typeface="Calibri"/>
                <a:ea typeface="Calibri"/>
                <a:cs typeface="Calibri"/>
                <a:sym typeface="Calibri"/>
              </a:defRPr>
            </a:lvl7pPr>
            <a:lvl8pPr indent="0" lvl="7" marL="0" marR="0" rtl="0" algn="r">
              <a:spcBef>
                <a:spcPts val="0"/>
              </a:spcBef>
              <a:spcAft>
                <a:spcPts val="0"/>
              </a:spcAft>
              <a:buNone/>
              <a:defRPr b="1" i="0" sz="1200" u="none" cap="none" strike="noStrike">
                <a:solidFill>
                  <a:srgbClr val="BABABA"/>
                </a:solidFill>
                <a:latin typeface="Calibri"/>
                <a:ea typeface="Calibri"/>
                <a:cs typeface="Calibri"/>
                <a:sym typeface="Calibri"/>
              </a:defRPr>
            </a:lvl8pPr>
            <a:lvl9pPr indent="0" lvl="8" marL="0" marR="0" rtl="0" algn="r">
              <a:spcBef>
                <a:spcPts val="0"/>
              </a:spcBef>
              <a:spcAft>
                <a:spcPts val="0"/>
              </a:spcAft>
              <a:buNone/>
              <a:defRPr b="1" i="0" sz="1200" u="none" cap="none" strike="noStrike">
                <a:solidFill>
                  <a:srgbClr val="BABAB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64" name="Shape 164"/>
        <p:cNvGrpSpPr/>
        <p:nvPr/>
      </p:nvGrpSpPr>
      <p:grpSpPr>
        <a:xfrm>
          <a:off x="0" y="0"/>
          <a:ext cx="0" cy="0"/>
          <a:chOff x="0" y="0"/>
          <a:chExt cx="0" cy="0"/>
        </a:xfrm>
      </p:grpSpPr>
      <p:sp>
        <p:nvSpPr>
          <p:cNvPr id="165" name="Google Shape;165;p33"/>
          <p:cNvSpPr txBox="1"/>
          <p:nvPr>
            <p:ph type="title"/>
          </p:nvPr>
        </p:nvSpPr>
        <p:spPr>
          <a:xfrm>
            <a:off x="457200" y="273050"/>
            <a:ext cx="3008313" cy="1162050"/>
          </a:xfrm>
          <a:prstGeom prst="rect">
            <a:avLst/>
          </a:prstGeom>
          <a:noFill/>
          <a:ln>
            <a:noFill/>
          </a:ln>
        </p:spPr>
        <p:txBody>
          <a:bodyPr anchorCtr="0" anchor="b" bIns="91425" lIns="91425" spcFirstLastPara="1" rIns="91425" wrap="square" tIns="91425"/>
          <a:lstStyle>
            <a:lvl1pPr lvl="0" marR="0" rtl="0" algn="l">
              <a:spcBef>
                <a:spcPts val="0"/>
              </a:spcBef>
              <a:spcAft>
                <a:spcPts val="0"/>
              </a:spcAft>
              <a:buSzPts val="1400"/>
              <a:buNone/>
              <a:defRPr b="1" i="0" sz="20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9pPr>
          </a:lstStyle>
          <a:p/>
        </p:txBody>
      </p:sp>
      <p:sp>
        <p:nvSpPr>
          <p:cNvPr id="166" name="Google Shape;166;p33"/>
          <p:cNvSpPr txBox="1"/>
          <p:nvPr>
            <p:ph idx="1" type="body"/>
          </p:nvPr>
        </p:nvSpPr>
        <p:spPr>
          <a:xfrm>
            <a:off x="3575050" y="273050"/>
            <a:ext cx="5111750" cy="5853113"/>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rgbClr val="DE6D28"/>
              </a:buClr>
              <a:buSzPts val="3200"/>
              <a:buFont typeface="Calibri"/>
              <a:buChar char="•"/>
              <a:defRPr b="0" i="0" sz="3200" u="none" cap="none" strike="noStrike">
                <a:solidFill>
                  <a:srgbClr val="DE6D28"/>
                </a:solidFill>
                <a:latin typeface="Calibri"/>
                <a:ea typeface="Calibri"/>
                <a:cs typeface="Calibri"/>
                <a:sym typeface="Calibri"/>
              </a:defRPr>
            </a:lvl1pPr>
            <a:lvl2pPr indent="-406400" lvl="1" marL="914400" marR="0" rtl="0" algn="l">
              <a:spcBef>
                <a:spcPts val="560"/>
              </a:spcBef>
              <a:spcAft>
                <a:spcPts val="0"/>
              </a:spcAft>
              <a:buClr>
                <a:srgbClr val="333333"/>
              </a:buClr>
              <a:buSzPts val="2800"/>
              <a:buFont typeface="Calibri"/>
              <a:buChar char="–"/>
              <a:defRPr b="0" i="0" sz="2800" u="none" cap="none" strike="noStrike">
                <a:solidFill>
                  <a:srgbClr val="333333"/>
                </a:solidFill>
                <a:latin typeface="Calibri"/>
                <a:ea typeface="Calibri"/>
                <a:cs typeface="Calibri"/>
                <a:sym typeface="Calibri"/>
              </a:defRPr>
            </a:lvl2pPr>
            <a:lvl3pPr indent="-381000" lvl="2" marL="1371600" marR="0" rtl="0" algn="l">
              <a:spcBef>
                <a:spcPts val="480"/>
              </a:spcBef>
              <a:spcAft>
                <a:spcPts val="0"/>
              </a:spcAft>
              <a:buClr>
                <a:srgbClr val="0060A6"/>
              </a:buClr>
              <a:buSzPts val="2400"/>
              <a:buFont typeface="Noto Sans Symbols"/>
              <a:buChar char="▪"/>
              <a:defRPr b="0" i="0" sz="2400" u="none" cap="none" strike="noStrike">
                <a:solidFill>
                  <a:srgbClr val="0060A6"/>
                </a:solidFill>
                <a:latin typeface="Calibri"/>
                <a:ea typeface="Calibri"/>
                <a:cs typeface="Calibri"/>
                <a:sym typeface="Calibri"/>
              </a:defRPr>
            </a:lvl3pPr>
            <a:lvl4pPr indent="-355600" lvl="3" marL="1828800" marR="0" rtl="0" algn="l">
              <a:spcBef>
                <a:spcPts val="400"/>
              </a:spcBef>
              <a:spcAft>
                <a:spcPts val="0"/>
              </a:spcAft>
              <a:buClr>
                <a:srgbClr val="333333"/>
              </a:buClr>
              <a:buSzPts val="2000"/>
              <a:buFont typeface="Calibri"/>
              <a:buChar char="–"/>
              <a:defRPr b="0" i="0" sz="2000" u="none" cap="none" strike="noStrike">
                <a:solidFill>
                  <a:srgbClr val="333333"/>
                </a:solidFill>
                <a:latin typeface="Calibri"/>
                <a:ea typeface="Calibri"/>
                <a:cs typeface="Calibri"/>
                <a:sym typeface="Calibri"/>
              </a:defRPr>
            </a:lvl4pPr>
            <a:lvl5pPr indent="-355600" lvl="4" marL="2286000" marR="0" rtl="0" algn="l">
              <a:spcBef>
                <a:spcPts val="400"/>
              </a:spcBef>
              <a:spcAft>
                <a:spcPts val="0"/>
              </a:spcAft>
              <a:buClr>
                <a:srgbClr val="333333"/>
              </a:buClr>
              <a:buSzPts val="2000"/>
              <a:buFont typeface="Calibri"/>
              <a:buChar char="»"/>
              <a:defRPr b="0" i="0" sz="2000" u="none" cap="none" strike="noStrike">
                <a:solidFill>
                  <a:srgbClr val="333333"/>
                </a:solidFill>
                <a:latin typeface="Calibri"/>
                <a:ea typeface="Calibri"/>
                <a:cs typeface="Calibri"/>
                <a:sym typeface="Calibri"/>
              </a:defRPr>
            </a:lvl5pPr>
            <a:lvl6pPr indent="-355600" lvl="5" marL="2743200" marR="0" rtl="0" algn="l">
              <a:spcBef>
                <a:spcPts val="400"/>
              </a:spcBef>
              <a:spcAft>
                <a:spcPts val="0"/>
              </a:spcAft>
              <a:buClr>
                <a:srgbClr val="333333"/>
              </a:buClr>
              <a:buSzPts val="2000"/>
              <a:buFont typeface="Calibri"/>
              <a:buChar char="»"/>
              <a:defRPr b="0" i="0" sz="2000" u="none" cap="none" strike="noStrike">
                <a:solidFill>
                  <a:srgbClr val="333333"/>
                </a:solidFill>
                <a:latin typeface="Calibri"/>
                <a:ea typeface="Calibri"/>
                <a:cs typeface="Calibri"/>
                <a:sym typeface="Calibri"/>
              </a:defRPr>
            </a:lvl6pPr>
            <a:lvl7pPr indent="-355600" lvl="6" marL="3200400" marR="0" rtl="0" algn="l">
              <a:spcBef>
                <a:spcPts val="400"/>
              </a:spcBef>
              <a:spcAft>
                <a:spcPts val="0"/>
              </a:spcAft>
              <a:buClr>
                <a:srgbClr val="333333"/>
              </a:buClr>
              <a:buSzPts val="2000"/>
              <a:buFont typeface="Calibri"/>
              <a:buChar char="»"/>
              <a:defRPr b="0" i="0" sz="2000" u="none" cap="none" strike="noStrike">
                <a:solidFill>
                  <a:srgbClr val="333333"/>
                </a:solidFill>
                <a:latin typeface="Calibri"/>
                <a:ea typeface="Calibri"/>
                <a:cs typeface="Calibri"/>
                <a:sym typeface="Calibri"/>
              </a:defRPr>
            </a:lvl7pPr>
            <a:lvl8pPr indent="-355600" lvl="7" marL="3657600" marR="0" rtl="0" algn="l">
              <a:spcBef>
                <a:spcPts val="400"/>
              </a:spcBef>
              <a:spcAft>
                <a:spcPts val="0"/>
              </a:spcAft>
              <a:buClr>
                <a:srgbClr val="333333"/>
              </a:buClr>
              <a:buSzPts val="2000"/>
              <a:buFont typeface="Calibri"/>
              <a:buChar char="»"/>
              <a:defRPr b="0" i="0" sz="2000" u="none" cap="none" strike="noStrike">
                <a:solidFill>
                  <a:srgbClr val="333333"/>
                </a:solidFill>
                <a:latin typeface="Calibri"/>
                <a:ea typeface="Calibri"/>
                <a:cs typeface="Calibri"/>
                <a:sym typeface="Calibri"/>
              </a:defRPr>
            </a:lvl8pPr>
            <a:lvl9pPr indent="-355600" lvl="8" marL="4114800" marR="0" rtl="0" algn="l">
              <a:spcBef>
                <a:spcPts val="400"/>
              </a:spcBef>
              <a:spcAft>
                <a:spcPts val="0"/>
              </a:spcAft>
              <a:buClr>
                <a:srgbClr val="333333"/>
              </a:buClr>
              <a:buSzPts val="2000"/>
              <a:buFont typeface="Calibri"/>
              <a:buChar char="»"/>
              <a:defRPr b="0" i="0" sz="2000" u="none" cap="none" strike="noStrike">
                <a:solidFill>
                  <a:srgbClr val="333333"/>
                </a:solidFill>
                <a:latin typeface="Calibri"/>
                <a:ea typeface="Calibri"/>
                <a:cs typeface="Calibri"/>
                <a:sym typeface="Calibri"/>
              </a:defRPr>
            </a:lvl9pPr>
          </a:lstStyle>
          <a:p/>
        </p:txBody>
      </p:sp>
      <p:sp>
        <p:nvSpPr>
          <p:cNvPr id="167" name="Google Shape;167;p33"/>
          <p:cNvSpPr txBox="1"/>
          <p:nvPr>
            <p:ph idx="2" type="body"/>
          </p:nvPr>
        </p:nvSpPr>
        <p:spPr>
          <a:xfrm>
            <a:off x="457200" y="1435100"/>
            <a:ext cx="3008313" cy="4691063"/>
          </a:xfrm>
          <a:prstGeom prst="rect">
            <a:avLst/>
          </a:prstGeom>
          <a:noFill/>
          <a:ln>
            <a:noFill/>
          </a:ln>
        </p:spPr>
        <p:txBody>
          <a:bodyPr anchorCtr="0" anchor="t" bIns="91425" lIns="91425" spcFirstLastPara="1" rIns="91425" wrap="square" tIns="91425"/>
          <a:lstStyle>
            <a:lvl1pPr indent="-228600" lvl="0" marL="457200" marR="0" rtl="0" algn="l">
              <a:spcBef>
                <a:spcPts val="280"/>
              </a:spcBef>
              <a:spcAft>
                <a:spcPts val="0"/>
              </a:spcAft>
              <a:buClr>
                <a:srgbClr val="DE6D28"/>
              </a:buClr>
              <a:buSzPts val="1400"/>
              <a:buFont typeface="Calibri"/>
              <a:buNone/>
              <a:defRPr b="0" i="0" sz="1400" u="none" cap="none" strike="noStrike">
                <a:solidFill>
                  <a:srgbClr val="DE6D28"/>
                </a:solidFill>
                <a:latin typeface="Calibri"/>
                <a:ea typeface="Calibri"/>
                <a:cs typeface="Calibri"/>
                <a:sym typeface="Calibri"/>
              </a:defRPr>
            </a:lvl1pPr>
            <a:lvl2pPr indent="-228600" lvl="1" marL="914400" marR="0" rtl="0" algn="l">
              <a:spcBef>
                <a:spcPts val="240"/>
              </a:spcBef>
              <a:spcAft>
                <a:spcPts val="0"/>
              </a:spcAft>
              <a:buClr>
                <a:srgbClr val="333333"/>
              </a:buClr>
              <a:buSzPts val="1200"/>
              <a:buFont typeface="Calibri"/>
              <a:buNone/>
              <a:defRPr b="0" i="0" sz="1200" u="none" cap="none" strike="noStrike">
                <a:solidFill>
                  <a:srgbClr val="333333"/>
                </a:solidFill>
                <a:latin typeface="Calibri"/>
                <a:ea typeface="Calibri"/>
                <a:cs typeface="Calibri"/>
                <a:sym typeface="Calibri"/>
              </a:defRPr>
            </a:lvl2pPr>
            <a:lvl3pPr indent="-228600" lvl="2" marL="1371600" marR="0" rtl="0" algn="l">
              <a:spcBef>
                <a:spcPts val="200"/>
              </a:spcBef>
              <a:spcAft>
                <a:spcPts val="0"/>
              </a:spcAft>
              <a:buClr>
                <a:srgbClr val="0060A6"/>
              </a:buClr>
              <a:buSzPts val="1000"/>
              <a:buFont typeface="Noto Sans Symbols"/>
              <a:buNone/>
              <a:defRPr b="0" i="0" sz="1000" u="none" cap="none" strike="noStrike">
                <a:solidFill>
                  <a:srgbClr val="0060A6"/>
                </a:solidFill>
                <a:latin typeface="Calibri"/>
                <a:ea typeface="Calibri"/>
                <a:cs typeface="Calibri"/>
                <a:sym typeface="Calibri"/>
              </a:defRPr>
            </a:lvl3pPr>
            <a:lvl4pPr indent="-228600" lvl="3" marL="1828800" marR="0" rtl="0" algn="l">
              <a:spcBef>
                <a:spcPts val="180"/>
              </a:spcBef>
              <a:spcAft>
                <a:spcPts val="0"/>
              </a:spcAft>
              <a:buClr>
                <a:srgbClr val="333333"/>
              </a:buClr>
              <a:buSzPts val="900"/>
              <a:buFont typeface="Calibri"/>
              <a:buNone/>
              <a:defRPr b="0" i="0" sz="900" u="none" cap="none" strike="noStrike">
                <a:solidFill>
                  <a:srgbClr val="333333"/>
                </a:solidFill>
                <a:latin typeface="Calibri"/>
                <a:ea typeface="Calibri"/>
                <a:cs typeface="Calibri"/>
                <a:sym typeface="Calibri"/>
              </a:defRPr>
            </a:lvl4pPr>
            <a:lvl5pPr indent="-228600" lvl="4" marL="2286000" marR="0" rtl="0" algn="l">
              <a:spcBef>
                <a:spcPts val="180"/>
              </a:spcBef>
              <a:spcAft>
                <a:spcPts val="0"/>
              </a:spcAft>
              <a:buClr>
                <a:srgbClr val="333333"/>
              </a:buClr>
              <a:buSzPts val="900"/>
              <a:buFont typeface="Calibri"/>
              <a:buNone/>
              <a:defRPr b="0" i="0" sz="900" u="none" cap="none" strike="noStrike">
                <a:solidFill>
                  <a:srgbClr val="333333"/>
                </a:solidFill>
                <a:latin typeface="Calibri"/>
                <a:ea typeface="Calibri"/>
                <a:cs typeface="Calibri"/>
                <a:sym typeface="Calibri"/>
              </a:defRPr>
            </a:lvl5pPr>
            <a:lvl6pPr indent="-228600" lvl="5" marL="2743200" marR="0" rtl="0" algn="l">
              <a:spcBef>
                <a:spcPts val="180"/>
              </a:spcBef>
              <a:spcAft>
                <a:spcPts val="0"/>
              </a:spcAft>
              <a:buClr>
                <a:srgbClr val="333333"/>
              </a:buClr>
              <a:buSzPts val="900"/>
              <a:buFont typeface="Calibri"/>
              <a:buNone/>
              <a:defRPr b="0" i="0" sz="900" u="none" cap="none" strike="noStrike">
                <a:solidFill>
                  <a:srgbClr val="333333"/>
                </a:solidFill>
                <a:latin typeface="Calibri"/>
                <a:ea typeface="Calibri"/>
                <a:cs typeface="Calibri"/>
                <a:sym typeface="Calibri"/>
              </a:defRPr>
            </a:lvl6pPr>
            <a:lvl7pPr indent="-228600" lvl="6" marL="3200400" marR="0" rtl="0" algn="l">
              <a:spcBef>
                <a:spcPts val="180"/>
              </a:spcBef>
              <a:spcAft>
                <a:spcPts val="0"/>
              </a:spcAft>
              <a:buClr>
                <a:srgbClr val="333333"/>
              </a:buClr>
              <a:buSzPts val="900"/>
              <a:buFont typeface="Calibri"/>
              <a:buNone/>
              <a:defRPr b="0" i="0" sz="900" u="none" cap="none" strike="noStrike">
                <a:solidFill>
                  <a:srgbClr val="333333"/>
                </a:solidFill>
                <a:latin typeface="Calibri"/>
                <a:ea typeface="Calibri"/>
                <a:cs typeface="Calibri"/>
                <a:sym typeface="Calibri"/>
              </a:defRPr>
            </a:lvl7pPr>
            <a:lvl8pPr indent="-228600" lvl="7" marL="3657600" marR="0" rtl="0" algn="l">
              <a:spcBef>
                <a:spcPts val="180"/>
              </a:spcBef>
              <a:spcAft>
                <a:spcPts val="0"/>
              </a:spcAft>
              <a:buClr>
                <a:srgbClr val="333333"/>
              </a:buClr>
              <a:buSzPts val="900"/>
              <a:buFont typeface="Calibri"/>
              <a:buNone/>
              <a:defRPr b="0" i="0" sz="900" u="none" cap="none" strike="noStrike">
                <a:solidFill>
                  <a:srgbClr val="333333"/>
                </a:solidFill>
                <a:latin typeface="Calibri"/>
                <a:ea typeface="Calibri"/>
                <a:cs typeface="Calibri"/>
                <a:sym typeface="Calibri"/>
              </a:defRPr>
            </a:lvl8pPr>
            <a:lvl9pPr indent="-228600" lvl="8" marL="4114800" marR="0" rtl="0" algn="l">
              <a:spcBef>
                <a:spcPts val="180"/>
              </a:spcBef>
              <a:spcAft>
                <a:spcPts val="0"/>
              </a:spcAft>
              <a:buClr>
                <a:srgbClr val="333333"/>
              </a:buClr>
              <a:buSzPts val="900"/>
              <a:buFont typeface="Calibri"/>
              <a:buNone/>
              <a:defRPr b="0" i="0" sz="900" u="none" cap="none" strike="noStrike">
                <a:solidFill>
                  <a:srgbClr val="333333"/>
                </a:solidFill>
                <a:latin typeface="Calibri"/>
                <a:ea typeface="Calibri"/>
                <a:cs typeface="Calibri"/>
                <a:sym typeface="Calibri"/>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68" name="Shape 168"/>
        <p:cNvGrpSpPr/>
        <p:nvPr/>
      </p:nvGrpSpPr>
      <p:grpSpPr>
        <a:xfrm>
          <a:off x="0" y="0"/>
          <a:ext cx="0" cy="0"/>
          <a:chOff x="0" y="0"/>
          <a:chExt cx="0" cy="0"/>
        </a:xfrm>
      </p:grpSpPr>
      <p:sp>
        <p:nvSpPr>
          <p:cNvPr id="169" name="Google Shape;169;p34"/>
          <p:cNvSpPr txBox="1"/>
          <p:nvPr>
            <p:ph type="title"/>
          </p:nvPr>
        </p:nvSpPr>
        <p:spPr>
          <a:xfrm>
            <a:off x="1792288" y="4800600"/>
            <a:ext cx="5486400" cy="566738"/>
          </a:xfrm>
          <a:prstGeom prst="rect">
            <a:avLst/>
          </a:prstGeom>
          <a:noFill/>
          <a:ln>
            <a:noFill/>
          </a:ln>
        </p:spPr>
        <p:txBody>
          <a:bodyPr anchorCtr="0" anchor="b" bIns="91425" lIns="91425" spcFirstLastPara="1" rIns="91425" wrap="square" tIns="91425"/>
          <a:lstStyle>
            <a:lvl1pPr lvl="0" marR="0" rtl="0" algn="l">
              <a:spcBef>
                <a:spcPts val="0"/>
              </a:spcBef>
              <a:spcAft>
                <a:spcPts val="0"/>
              </a:spcAft>
              <a:buSzPts val="1400"/>
              <a:buNone/>
              <a:defRPr b="1" i="0" sz="20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9pPr>
          </a:lstStyle>
          <a:p/>
        </p:txBody>
      </p:sp>
      <p:sp>
        <p:nvSpPr>
          <p:cNvPr id="170" name="Google Shape;170;p34"/>
          <p:cNvSpPr/>
          <p:nvPr>
            <p:ph idx="2" type="pic"/>
          </p:nvPr>
        </p:nvSpPr>
        <p:spPr>
          <a:xfrm>
            <a:off x="1792288" y="612775"/>
            <a:ext cx="5486400" cy="4114800"/>
          </a:xfrm>
          <a:prstGeom prst="rect">
            <a:avLst/>
          </a:prstGeom>
          <a:noFill/>
          <a:ln>
            <a:noFill/>
          </a:ln>
        </p:spPr>
        <p:txBody>
          <a:bodyPr anchorCtr="0" anchor="t" bIns="91425" lIns="91425" spcFirstLastPara="1" rIns="91425" wrap="square" tIns="91425"/>
          <a:lstStyle>
            <a:lvl1pPr lvl="0" marR="0" rtl="0" algn="l">
              <a:spcBef>
                <a:spcPts val="640"/>
              </a:spcBef>
              <a:spcAft>
                <a:spcPts val="0"/>
              </a:spcAft>
              <a:buClr>
                <a:srgbClr val="DE6D28"/>
              </a:buClr>
              <a:buSzPts val="3200"/>
              <a:buFont typeface="Calibri"/>
              <a:buNone/>
              <a:defRPr b="0" i="0" sz="3200" u="none" cap="none" strike="noStrike">
                <a:solidFill>
                  <a:srgbClr val="DE6D28"/>
                </a:solidFill>
                <a:latin typeface="Calibri"/>
                <a:ea typeface="Calibri"/>
                <a:cs typeface="Calibri"/>
                <a:sym typeface="Calibri"/>
              </a:defRPr>
            </a:lvl1pPr>
            <a:lvl2pPr lvl="1" marR="0" rtl="0" algn="l">
              <a:spcBef>
                <a:spcPts val="560"/>
              </a:spcBef>
              <a:spcAft>
                <a:spcPts val="0"/>
              </a:spcAft>
              <a:buClr>
                <a:srgbClr val="333333"/>
              </a:buClr>
              <a:buSzPts val="2800"/>
              <a:buFont typeface="Calibri"/>
              <a:buNone/>
              <a:defRPr b="0" i="0" sz="2800" u="none" cap="none" strike="noStrike">
                <a:solidFill>
                  <a:srgbClr val="333333"/>
                </a:solidFill>
                <a:latin typeface="Calibri"/>
                <a:ea typeface="Calibri"/>
                <a:cs typeface="Calibri"/>
                <a:sym typeface="Calibri"/>
              </a:defRPr>
            </a:lvl2pPr>
            <a:lvl3pPr lvl="2" marR="0" rtl="0" algn="l">
              <a:spcBef>
                <a:spcPts val="480"/>
              </a:spcBef>
              <a:spcAft>
                <a:spcPts val="0"/>
              </a:spcAft>
              <a:buClr>
                <a:srgbClr val="0060A6"/>
              </a:buClr>
              <a:buSzPts val="2400"/>
              <a:buFont typeface="Noto Sans Symbols"/>
              <a:buNone/>
              <a:defRPr b="0" i="0" sz="2400" u="none" cap="none" strike="noStrike">
                <a:solidFill>
                  <a:srgbClr val="0060A6"/>
                </a:solidFill>
                <a:latin typeface="Calibri"/>
                <a:ea typeface="Calibri"/>
                <a:cs typeface="Calibri"/>
                <a:sym typeface="Calibri"/>
              </a:defRPr>
            </a:lvl3pPr>
            <a:lvl4pPr lvl="3" marR="0" rtl="0" algn="l">
              <a:spcBef>
                <a:spcPts val="400"/>
              </a:spcBef>
              <a:spcAft>
                <a:spcPts val="0"/>
              </a:spcAft>
              <a:buClr>
                <a:srgbClr val="333333"/>
              </a:buClr>
              <a:buSzPts val="2000"/>
              <a:buFont typeface="Calibri"/>
              <a:buNone/>
              <a:defRPr b="0" i="0" sz="2000" u="none" cap="none" strike="noStrike">
                <a:solidFill>
                  <a:srgbClr val="333333"/>
                </a:solidFill>
                <a:latin typeface="Calibri"/>
                <a:ea typeface="Calibri"/>
                <a:cs typeface="Calibri"/>
                <a:sym typeface="Calibri"/>
              </a:defRPr>
            </a:lvl4pPr>
            <a:lvl5pPr lvl="4" marR="0" rtl="0" algn="l">
              <a:spcBef>
                <a:spcPts val="400"/>
              </a:spcBef>
              <a:spcAft>
                <a:spcPts val="0"/>
              </a:spcAft>
              <a:buClr>
                <a:srgbClr val="333333"/>
              </a:buClr>
              <a:buSzPts val="2000"/>
              <a:buFont typeface="Calibri"/>
              <a:buNone/>
              <a:defRPr b="0" i="0" sz="2000" u="none" cap="none" strike="noStrike">
                <a:solidFill>
                  <a:srgbClr val="333333"/>
                </a:solidFill>
                <a:latin typeface="Calibri"/>
                <a:ea typeface="Calibri"/>
                <a:cs typeface="Calibri"/>
                <a:sym typeface="Calibri"/>
              </a:defRPr>
            </a:lvl5pPr>
            <a:lvl6pPr lvl="5" marR="0" rtl="0" algn="l">
              <a:spcBef>
                <a:spcPts val="400"/>
              </a:spcBef>
              <a:spcAft>
                <a:spcPts val="0"/>
              </a:spcAft>
              <a:buClr>
                <a:srgbClr val="333333"/>
              </a:buClr>
              <a:buSzPts val="2000"/>
              <a:buFont typeface="Calibri"/>
              <a:buNone/>
              <a:defRPr b="0" i="0" sz="2000" u="none" cap="none" strike="noStrike">
                <a:solidFill>
                  <a:srgbClr val="333333"/>
                </a:solidFill>
                <a:latin typeface="Calibri"/>
                <a:ea typeface="Calibri"/>
                <a:cs typeface="Calibri"/>
                <a:sym typeface="Calibri"/>
              </a:defRPr>
            </a:lvl6pPr>
            <a:lvl7pPr lvl="6" marR="0" rtl="0" algn="l">
              <a:spcBef>
                <a:spcPts val="400"/>
              </a:spcBef>
              <a:spcAft>
                <a:spcPts val="0"/>
              </a:spcAft>
              <a:buClr>
                <a:srgbClr val="333333"/>
              </a:buClr>
              <a:buSzPts val="2000"/>
              <a:buFont typeface="Calibri"/>
              <a:buNone/>
              <a:defRPr b="0" i="0" sz="2000" u="none" cap="none" strike="noStrike">
                <a:solidFill>
                  <a:srgbClr val="333333"/>
                </a:solidFill>
                <a:latin typeface="Calibri"/>
                <a:ea typeface="Calibri"/>
                <a:cs typeface="Calibri"/>
                <a:sym typeface="Calibri"/>
              </a:defRPr>
            </a:lvl7pPr>
            <a:lvl8pPr lvl="7" marR="0" rtl="0" algn="l">
              <a:spcBef>
                <a:spcPts val="400"/>
              </a:spcBef>
              <a:spcAft>
                <a:spcPts val="0"/>
              </a:spcAft>
              <a:buClr>
                <a:srgbClr val="333333"/>
              </a:buClr>
              <a:buSzPts val="2000"/>
              <a:buFont typeface="Calibri"/>
              <a:buNone/>
              <a:defRPr b="0" i="0" sz="2000" u="none" cap="none" strike="noStrike">
                <a:solidFill>
                  <a:srgbClr val="333333"/>
                </a:solidFill>
                <a:latin typeface="Calibri"/>
                <a:ea typeface="Calibri"/>
                <a:cs typeface="Calibri"/>
                <a:sym typeface="Calibri"/>
              </a:defRPr>
            </a:lvl8pPr>
            <a:lvl9pPr lvl="8" marR="0" rtl="0" algn="l">
              <a:spcBef>
                <a:spcPts val="400"/>
              </a:spcBef>
              <a:spcAft>
                <a:spcPts val="0"/>
              </a:spcAft>
              <a:buClr>
                <a:srgbClr val="333333"/>
              </a:buClr>
              <a:buSzPts val="2000"/>
              <a:buFont typeface="Calibri"/>
              <a:buNone/>
              <a:defRPr b="0" i="0" sz="2000" u="none" cap="none" strike="noStrike">
                <a:solidFill>
                  <a:srgbClr val="333333"/>
                </a:solidFill>
                <a:latin typeface="Calibri"/>
                <a:ea typeface="Calibri"/>
                <a:cs typeface="Calibri"/>
                <a:sym typeface="Calibri"/>
              </a:defRPr>
            </a:lvl9pPr>
          </a:lstStyle>
          <a:p/>
        </p:txBody>
      </p:sp>
      <p:sp>
        <p:nvSpPr>
          <p:cNvPr id="171" name="Google Shape;171;p34"/>
          <p:cNvSpPr txBox="1"/>
          <p:nvPr>
            <p:ph idx="1" type="body"/>
          </p:nvPr>
        </p:nvSpPr>
        <p:spPr>
          <a:xfrm>
            <a:off x="1792288" y="5367338"/>
            <a:ext cx="5486400" cy="804862"/>
          </a:xfrm>
          <a:prstGeom prst="rect">
            <a:avLst/>
          </a:prstGeom>
          <a:noFill/>
          <a:ln>
            <a:noFill/>
          </a:ln>
        </p:spPr>
        <p:txBody>
          <a:bodyPr anchorCtr="0" anchor="t" bIns="91425" lIns="91425" spcFirstLastPara="1" rIns="91425" wrap="square" tIns="91425"/>
          <a:lstStyle>
            <a:lvl1pPr indent="-228600" lvl="0" marL="457200" marR="0" rtl="0" algn="l">
              <a:spcBef>
                <a:spcPts val="280"/>
              </a:spcBef>
              <a:spcAft>
                <a:spcPts val="0"/>
              </a:spcAft>
              <a:buClr>
                <a:srgbClr val="DE6D28"/>
              </a:buClr>
              <a:buSzPts val="1400"/>
              <a:buFont typeface="Calibri"/>
              <a:buNone/>
              <a:defRPr b="0" i="0" sz="1400" u="none" cap="none" strike="noStrike">
                <a:solidFill>
                  <a:srgbClr val="DE6D28"/>
                </a:solidFill>
                <a:latin typeface="Calibri"/>
                <a:ea typeface="Calibri"/>
                <a:cs typeface="Calibri"/>
                <a:sym typeface="Calibri"/>
              </a:defRPr>
            </a:lvl1pPr>
            <a:lvl2pPr indent="-228600" lvl="1" marL="914400" marR="0" rtl="0" algn="l">
              <a:spcBef>
                <a:spcPts val="240"/>
              </a:spcBef>
              <a:spcAft>
                <a:spcPts val="0"/>
              </a:spcAft>
              <a:buClr>
                <a:srgbClr val="333333"/>
              </a:buClr>
              <a:buSzPts val="1200"/>
              <a:buFont typeface="Calibri"/>
              <a:buNone/>
              <a:defRPr b="0" i="0" sz="1200" u="none" cap="none" strike="noStrike">
                <a:solidFill>
                  <a:srgbClr val="333333"/>
                </a:solidFill>
                <a:latin typeface="Calibri"/>
                <a:ea typeface="Calibri"/>
                <a:cs typeface="Calibri"/>
                <a:sym typeface="Calibri"/>
              </a:defRPr>
            </a:lvl2pPr>
            <a:lvl3pPr indent="-228600" lvl="2" marL="1371600" marR="0" rtl="0" algn="l">
              <a:spcBef>
                <a:spcPts val="200"/>
              </a:spcBef>
              <a:spcAft>
                <a:spcPts val="0"/>
              </a:spcAft>
              <a:buClr>
                <a:srgbClr val="0060A6"/>
              </a:buClr>
              <a:buSzPts val="1000"/>
              <a:buFont typeface="Noto Sans Symbols"/>
              <a:buNone/>
              <a:defRPr b="0" i="0" sz="1000" u="none" cap="none" strike="noStrike">
                <a:solidFill>
                  <a:srgbClr val="0060A6"/>
                </a:solidFill>
                <a:latin typeface="Calibri"/>
                <a:ea typeface="Calibri"/>
                <a:cs typeface="Calibri"/>
                <a:sym typeface="Calibri"/>
              </a:defRPr>
            </a:lvl3pPr>
            <a:lvl4pPr indent="-228600" lvl="3" marL="1828800" marR="0" rtl="0" algn="l">
              <a:spcBef>
                <a:spcPts val="180"/>
              </a:spcBef>
              <a:spcAft>
                <a:spcPts val="0"/>
              </a:spcAft>
              <a:buClr>
                <a:srgbClr val="333333"/>
              </a:buClr>
              <a:buSzPts val="900"/>
              <a:buFont typeface="Calibri"/>
              <a:buNone/>
              <a:defRPr b="0" i="0" sz="900" u="none" cap="none" strike="noStrike">
                <a:solidFill>
                  <a:srgbClr val="333333"/>
                </a:solidFill>
                <a:latin typeface="Calibri"/>
                <a:ea typeface="Calibri"/>
                <a:cs typeface="Calibri"/>
                <a:sym typeface="Calibri"/>
              </a:defRPr>
            </a:lvl4pPr>
            <a:lvl5pPr indent="-228600" lvl="4" marL="2286000" marR="0" rtl="0" algn="l">
              <a:spcBef>
                <a:spcPts val="180"/>
              </a:spcBef>
              <a:spcAft>
                <a:spcPts val="0"/>
              </a:spcAft>
              <a:buClr>
                <a:srgbClr val="333333"/>
              </a:buClr>
              <a:buSzPts val="900"/>
              <a:buFont typeface="Calibri"/>
              <a:buNone/>
              <a:defRPr b="0" i="0" sz="900" u="none" cap="none" strike="noStrike">
                <a:solidFill>
                  <a:srgbClr val="333333"/>
                </a:solidFill>
                <a:latin typeface="Calibri"/>
                <a:ea typeface="Calibri"/>
                <a:cs typeface="Calibri"/>
                <a:sym typeface="Calibri"/>
              </a:defRPr>
            </a:lvl5pPr>
            <a:lvl6pPr indent="-228600" lvl="5" marL="2743200" marR="0" rtl="0" algn="l">
              <a:spcBef>
                <a:spcPts val="180"/>
              </a:spcBef>
              <a:spcAft>
                <a:spcPts val="0"/>
              </a:spcAft>
              <a:buClr>
                <a:srgbClr val="333333"/>
              </a:buClr>
              <a:buSzPts val="900"/>
              <a:buFont typeface="Calibri"/>
              <a:buNone/>
              <a:defRPr b="0" i="0" sz="900" u="none" cap="none" strike="noStrike">
                <a:solidFill>
                  <a:srgbClr val="333333"/>
                </a:solidFill>
                <a:latin typeface="Calibri"/>
                <a:ea typeface="Calibri"/>
                <a:cs typeface="Calibri"/>
                <a:sym typeface="Calibri"/>
              </a:defRPr>
            </a:lvl6pPr>
            <a:lvl7pPr indent="-228600" lvl="6" marL="3200400" marR="0" rtl="0" algn="l">
              <a:spcBef>
                <a:spcPts val="180"/>
              </a:spcBef>
              <a:spcAft>
                <a:spcPts val="0"/>
              </a:spcAft>
              <a:buClr>
                <a:srgbClr val="333333"/>
              </a:buClr>
              <a:buSzPts val="900"/>
              <a:buFont typeface="Calibri"/>
              <a:buNone/>
              <a:defRPr b="0" i="0" sz="900" u="none" cap="none" strike="noStrike">
                <a:solidFill>
                  <a:srgbClr val="333333"/>
                </a:solidFill>
                <a:latin typeface="Calibri"/>
                <a:ea typeface="Calibri"/>
                <a:cs typeface="Calibri"/>
                <a:sym typeface="Calibri"/>
              </a:defRPr>
            </a:lvl7pPr>
            <a:lvl8pPr indent="-228600" lvl="7" marL="3657600" marR="0" rtl="0" algn="l">
              <a:spcBef>
                <a:spcPts val="180"/>
              </a:spcBef>
              <a:spcAft>
                <a:spcPts val="0"/>
              </a:spcAft>
              <a:buClr>
                <a:srgbClr val="333333"/>
              </a:buClr>
              <a:buSzPts val="900"/>
              <a:buFont typeface="Calibri"/>
              <a:buNone/>
              <a:defRPr b="0" i="0" sz="900" u="none" cap="none" strike="noStrike">
                <a:solidFill>
                  <a:srgbClr val="333333"/>
                </a:solidFill>
                <a:latin typeface="Calibri"/>
                <a:ea typeface="Calibri"/>
                <a:cs typeface="Calibri"/>
                <a:sym typeface="Calibri"/>
              </a:defRPr>
            </a:lvl8pPr>
            <a:lvl9pPr indent="-228600" lvl="8" marL="4114800" marR="0" rtl="0" algn="l">
              <a:spcBef>
                <a:spcPts val="180"/>
              </a:spcBef>
              <a:spcAft>
                <a:spcPts val="0"/>
              </a:spcAft>
              <a:buClr>
                <a:srgbClr val="333333"/>
              </a:buClr>
              <a:buSzPts val="900"/>
              <a:buFont typeface="Calibri"/>
              <a:buNone/>
              <a:defRPr b="0" i="0" sz="900" u="none" cap="none" strike="noStrike">
                <a:solidFill>
                  <a:srgbClr val="333333"/>
                </a:solidFill>
                <a:latin typeface="Calibri"/>
                <a:ea typeface="Calibri"/>
                <a:cs typeface="Calibri"/>
                <a:sym typeface="Calibri"/>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72" name="Shape 172"/>
        <p:cNvGrpSpPr/>
        <p:nvPr/>
      </p:nvGrpSpPr>
      <p:grpSpPr>
        <a:xfrm>
          <a:off x="0" y="0"/>
          <a:ext cx="0" cy="0"/>
          <a:chOff x="0" y="0"/>
          <a:chExt cx="0" cy="0"/>
        </a:xfrm>
      </p:grpSpPr>
      <p:sp>
        <p:nvSpPr>
          <p:cNvPr id="173" name="Google Shape;173;p35"/>
          <p:cNvSpPr txBox="1"/>
          <p:nvPr>
            <p:ph type="title"/>
          </p:nvPr>
        </p:nvSpPr>
        <p:spPr>
          <a:xfrm>
            <a:off x="457200" y="274638"/>
            <a:ext cx="8229600" cy="114300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9pPr>
          </a:lstStyle>
          <a:p/>
        </p:txBody>
      </p:sp>
      <p:sp>
        <p:nvSpPr>
          <p:cNvPr id="174" name="Google Shape;174;p35"/>
          <p:cNvSpPr txBox="1"/>
          <p:nvPr>
            <p:ph idx="1" type="body"/>
          </p:nvPr>
        </p:nvSpPr>
        <p:spPr>
          <a:xfrm rot="5400000">
            <a:off x="2309018" y="-251619"/>
            <a:ext cx="4525963" cy="8229600"/>
          </a:xfrm>
          <a:prstGeom prst="rect">
            <a:avLst/>
          </a:prstGeom>
          <a:noFill/>
          <a:ln>
            <a:noFill/>
          </a:ln>
        </p:spPr>
        <p:txBody>
          <a:bodyPr anchorCtr="0" anchor="t" bIns="91425" lIns="91425" spcFirstLastPara="1" rIns="91425" wrap="square" tIns="91425"/>
          <a:lstStyle>
            <a:lvl1pPr indent="-381000" lvl="0" marL="457200" marR="0" rtl="0" algn="l">
              <a:spcBef>
                <a:spcPts val="480"/>
              </a:spcBef>
              <a:spcAft>
                <a:spcPts val="0"/>
              </a:spcAft>
              <a:buClr>
                <a:srgbClr val="DE6D28"/>
              </a:buClr>
              <a:buSzPts val="2400"/>
              <a:buFont typeface="Calibri"/>
              <a:buChar char="•"/>
              <a:defRPr b="0" i="0" sz="2400" u="none" cap="none" strike="noStrike">
                <a:solidFill>
                  <a:srgbClr val="DE6D28"/>
                </a:solidFill>
                <a:latin typeface="Calibri"/>
                <a:ea typeface="Calibri"/>
                <a:cs typeface="Calibri"/>
                <a:sym typeface="Calibri"/>
              </a:defRPr>
            </a:lvl1pPr>
            <a:lvl2pPr indent="-368300" lvl="1" marL="914400" marR="0" rtl="0" algn="l">
              <a:spcBef>
                <a:spcPts val="440"/>
              </a:spcBef>
              <a:spcAft>
                <a:spcPts val="0"/>
              </a:spcAft>
              <a:buClr>
                <a:srgbClr val="333333"/>
              </a:buClr>
              <a:buSzPts val="2200"/>
              <a:buFont typeface="Calibri"/>
              <a:buChar char="–"/>
              <a:defRPr b="0" i="0" sz="2200" u="none" cap="none" strike="noStrike">
                <a:solidFill>
                  <a:srgbClr val="333333"/>
                </a:solidFill>
                <a:latin typeface="Calibri"/>
                <a:ea typeface="Calibri"/>
                <a:cs typeface="Calibri"/>
                <a:sym typeface="Calibri"/>
              </a:defRPr>
            </a:lvl2pPr>
            <a:lvl3pPr indent="-355600" lvl="2" marL="1371600" marR="0" rtl="0" algn="l">
              <a:spcBef>
                <a:spcPts val="400"/>
              </a:spcBef>
              <a:spcAft>
                <a:spcPts val="0"/>
              </a:spcAft>
              <a:buClr>
                <a:srgbClr val="0060A6"/>
              </a:buClr>
              <a:buSzPts val="2000"/>
              <a:buFont typeface="Noto Sans Symbols"/>
              <a:buChar char="▪"/>
              <a:defRPr b="0" i="0" sz="2000" u="none" cap="none" strike="noStrike">
                <a:solidFill>
                  <a:srgbClr val="0060A6"/>
                </a:solidFill>
                <a:latin typeface="Calibri"/>
                <a:ea typeface="Calibri"/>
                <a:cs typeface="Calibri"/>
                <a:sym typeface="Calibri"/>
              </a:defRPr>
            </a:lvl3pPr>
            <a:lvl4pPr indent="-342900" lvl="3" marL="1828800" marR="0" rtl="0" algn="l">
              <a:spcBef>
                <a:spcPts val="360"/>
              </a:spcBef>
              <a:spcAft>
                <a:spcPts val="0"/>
              </a:spcAft>
              <a:buClr>
                <a:srgbClr val="333333"/>
              </a:buClr>
              <a:buSzPts val="1800"/>
              <a:buFont typeface="Calibri"/>
              <a:buChar char="–"/>
              <a:defRPr b="0" i="0" sz="1800" u="none" cap="none" strike="noStrike">
                <a:solidFill>
                  <a:srgbClr val="333333"/>
                </a:solidFill>
                <a:latin typeface="Calibri"/>
                <a:ea typeface="Calibri"/>
                <a:cs typeface="Calibri"/>
                <a:sym typeface="Calibri"/>
              </a:defRPr>
            </a:lvl4pPr>
            <a:lvl5pPr indent="-330200" lvl="4" marL="2286000" marR="0" rtl="0" algn="l">
              <a:spcBef>
                <a:spcPts val="320"/>
              </a:spcBef>
              <a:spcAft>
                <a:spcPts val="0"/>
              </a:spcAft>
              <a:buClr>
                <a:srgbClr val="333333"/>
              </a:buClr>
              <a:buSzPts val="1600"/>
              <a:buFont typeface="Calibri"/>
              <a:buChar char="»"/>
              <a:defRPr b="0" i="0" sz="1600" u="none" cap="none" strike="noStrike">
                <a:solidFill>
                  <a:srgbClr val="333333"/>
                </a:solidFill>
                <a:latin typeface="Calibri"/>
                <a:ea typeface="Calibri"/>
                <a:cs typeface="Calibri"/>
                <a:sym typeface="Calibri"/>
              </a:defRPr>
            </a:lvl5pPr>
            <a:lvl6pPr indent="-330200" lvl="5" marL="2743200" marR="0" rtl="0" algn="l">
              <a:spcBef>
                <a:spcPts val="320"/>
              </a:spcBef>
              <a:spcAft>
                <a:spcPts val="0"/>
              </a:spcAft>
              <a:buClr>
                <a:srgbClr val="333333"/>
              </a:buClr>
              <a:buSzPts val="1600"/>
              <a:buFont typeface="Calibri"/>
              <a:buChar char="»"/>
              <a:defRPr b="0" i="0" sz="1600" u="none" cap="none" strike="noStrike">
                <a:solidFill>
                  <a:srgbClr val="333333"/>
                </a:solidFill>
                <a:latin typeface="Calibri"/>
                <a:ea typeface="Calibri"/>
                <a:cs typeface="Calibri"/>
                <a:sym typeface="Calibri"/>
              </a:defRPr>
            </a:lvl6pPr>
            <a:lvl7pPr indent="-330200" lvl="6" marL="3200400" marR="0" rtl="0" algn="l">
              <a:spcBef>
                <a:spcPts val="320"/>
              </a:spcBef>
              <a:spcAft>
                <a:spcPts val="0"/>
              </a:spcAft>
              <a:buClr>
                <a:srgbClr val="333333"/>
              </a:buClr>
              <a:buSzPts val="1600"/>
              <a:buFont typeface="Calibri"/>
              <a:buChar char="»"/>
              <a:defRPr b="0" i="0" sz="1600" u="none" cap="none" strike="noStrike">
                <a:solidFill>
                  <a:srgbClr val="333333"/>
                </a:solidFill>
                <a:latin typeface="Calibri"/>
                <a:ea typeface="Calibri"/>
                <a:cs typeface="Calibri"/>
                <a:sym typeface="Calibri"/>
              </a:defRPr>
            </a:lvl7pPr>
            <a:lvl8pPr indent="-330200" lvl="7" marL="3657600" marR="0" rtl="0" algn="l">
              <a:spcBef>
                <a:spcPts val="320"/>
              </a:spcBef>
              <a:spcAft>
                <a:spcPts val="0"/>
              </a:spcAft>
              <a:buClr>
                <a:srgbClr val="333333"/>
              </a:buClr>
              <a:buSzPts val="1600"/>
              <a:buFont typeface="Calibri"/>
              <a:buChar char="»"/>
              <a:defRPr b="0" i="0" sz="1600" u="none" cap="none" strike="noStrike">
                <a:solidFill>
                  <a:srgbClr val="333333"/>
                </a:solidFill>
                <a:latin typeface="Calibri"/>
                <a:ea typeface="Calibri"/>
                <a:cs typeface="Calibri"/>
                <a:sym typeface="Calibri"/>
              </a:defRPr>
            </a:lvl8pPr>
            <a:lvl9pPr indent="-330200" lvl="8" marL="4114800" marR="0" rtl="0" algn="l">
              <a:spcBef>
                <a:spcPts val="320"/>
              </a:spcBef>
              <a:spcAft>
                <a:spcPts val="0"/>
              </a:spcAft>
              <a:buClr>
                <a:srgbClr val="333333"/>
              </a:buClr>
              <a:buSzPts val="1600"/>
              <a:buFont typeface="Calibri"/>
              <a:buChar char="»"/>
              <a:defRPr b="0" i="0" sz="1600" u="none" cap="none" strike="noStrike">
                <a:solidFill>
                  <a:srgbClr val="333333"/>
                </a:solidFill>
                <a:latin typeface="Calibri"/>
                <a:ea typeface="Calibri"/>
                <a:cs typeface="Calibri"/>
                <a:sym typeface="Calibri"/>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75" name="Shape 175"/>
        <p:cNvGrpSpPr/>
        <p:nvPr/>
      </p:nvGrpSpPr>
      <p:grpSpPr>
        <a:xfrm>
          <a:off x="0" y="0"/>
          <a:ext cx="0" cy="0"/>
          <a:chOff x="0" y="0"/>
          <a:chExt cx="0" cy="0"/>
        </a:xfrm>
      </p:grpSpPr>
      <p:sp>
        <p:nvSpPr>
          <p:cNvPr id="176" name="Google Shape;176;p36"/>
          <p:cNvSpPr txBox="1"/>
          <p:nvPr>
            <p:ph type="title"/>
          </p:nvPr>
        </p:nvSpPr>
        <p:spPr>
          <a:xfrm rot="5400000">
            <a:off x="4732337" y="2171700"/>
            <a:ext cx="5851525" cy="205740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2800" u="none" cap="none" strike="noStrike">
                <a:solidFill>
                  <a:schemeClr val="lt1"/>
                </a:solidFill>
                <a:latin typeface="Calibri"/>
                <a:ea typeface="Calibri"/>
                <a:cs typeface="Calibri"/>
                <a:sym typeface="Calibri"/>
              </a:defRPr>
            </a:lvl9pPr>
          </a:lstStyle>
          <a:p/>
        </p:txBody>
      </p:sp>
      <p:sp>
        <p:nvSpPr>
          <p:cNvPr id="177" name="Google Shape;177;p36"/>
          <p:cNvSpPr txBox="1"/>
          <p:nvPr>
            <p:ph idx="1" type="body"/>
          </p:nvPr>
        </p:nvSpPr>
        <p:spPr>
          <a:xfrm rot="5400000">
            <a:off x="541338" y="190501"/>
            <a:ext cx="5851525" cy="6019800"/>
          </a:xfrm>
          <a:prstGeom prst="rect">
            <a:avLst/>
          </a:prstGeom>
          <a:noFill/>
          <a:ln>
            <a:noFill/>
          </a:ln>
        </p:spPr>
        <p:txBody>
          <a:bodyPr anchorCtr="0" anchor="t" bIns="91425" lIns="91425" spcFirstLastPara="1" rIns="91425" wrap="square" tIns="91425"/>
          <a:lstStyle>
            <a:lvl1pPr indent="-381000" lvl="0" marL="457200" marR="0" rtl="0" algn="l">
              <a:spcBef>
                <a:spcPts val="480"/>
              </a:spcBef>
              <a:spcAft>
                <a:spcPts val="0"/>
              </a:spcAft>
              <a:buClr>
                <a:srgbClr val="DE6D28"/>
              </a:buClr>
              <a:buSzPts val="2400"/>
              <a:buFont typeface="Calibri"/>
              <a:buChar char="•"/>
              <a:defRPr b="0" i="0" sz="2400" u="none" cap="none" strike="noStrike">
                <a:solidFill>
                  <a:srgbClr val="DE6D28"/>
                </a:solidFill>
                <a:latin typeface="Calibri"/>
                <a:ea typeface="Calibri"/>
                <a:cs typeface="Calibri"/>
                <a:sym typeface="Calibri"/>
              </a:defRPr>
            </a:lvl1pPr>
            <a:lvl2pPr indent="-368300" lvl="1" marL="914400" marR="0" rtl="0" algn="l">
              <a:spcBef>
                <a:spcPts val="440"/>
              </a:spcBef>
              <a:spcAft>
                <a:spcPts val="0"/>
              </a:spcAft>
              <a:buClr>
                <a:srgbClr val="333333"/>
              </a:buClr>
              <a:buSzPts val="2200"/>
              <a:buFont typeface="Calibri"/>
              <a:buChar char="–"/>
              <a:defRPr b="0" i="0" sz="2200" u="none" cap="none" strike="noStrike">
                <a:solidFill>
                  <a:srgbClr val="333333"/>
                </a:solidFill>
                <a:latin typeface="Calibri"/>
                <a:ea typeface="Calibri"/>
                <a:cs typeface="Calibri"/>
                <a:sym typeface="Calibri"/>
              </a:defRPr>
            </a:lvl2pPr>
            <a:lvl3pPr indent="-355600" lvl="2" marL="1371600" marR="0" rtl="0" algn="l">
              <a:spcBef>
                <a:spcPts val="400"/>
              </a:spcBef>
              <a:spcAft>
                <a:spcPts val="0"/>
              </a:spcAft>
              <a:buClr>
                <a:srgbClr val="0060A6"/>
              </a:buClr>
              <a:buSzPts val="2000"/>
              <a:buFont typeface="Noto Sans Symbols"/>
              <a:buChar char="▪"/>
              <a:defRPr b="0" i="0" sz="2000" u="none" cap="none" strike="noStrike">
                <a:solidFill>
                  <a:srgbClr val="0060A6"/>
                </a:solidFill>
                <a:latin typeface="Calibri"/>
                <a:ea typeface="Calibri"/>
                <a:cs typeface="Calibri"/>
                <a:sym typeface="Calibri"/>
              </a:defRPr>
            </a:lvl3pPr>
            <a:lvl4pPr indent="-342900" lvl="3" marL="1828800" marR="0" rtl="0" algn="l">
              <a:spcBef>
                <a:spcPts val="360"/>
              </a:spcBef>
              <a:spcAft>
                <a:spcPts val="0"/>
              </a:spcAft>
              <a:buClr>
                <a:srgbClr val="333333"/>
              </a:buClr>
              <a:buSzPts val="1800"/>
              <a:buFont typeface="Calibri"/>
              <a:buChar char="–"/>
              <a:defRPr b="0" i="0" sz="1800" u="none" cap="none" strike="noStrike">
                <a:solidFill>
                  <a:srgbClr val="333333"/>
                </a:solidFill>
                <a:latin typeface="Calibri"/>
                <a:ea typeface="Calibri"/>
                <a:cs typeface="Calibri"/>
                <a:sym typeface="Calibri"/>
              </a:defRPr>
            </a:lvl4pPr>
            <a:lvl5pPr indent="-330200" lvl="4" marL="2286000" marR="0" rtl="0" algn="l">
              <a:spcBef>
                <a:spcPts val="320"/>
              </a:spcBef>
              <a:spcAft>
                <a:spcPts val="0"/>
              </a:spcAft>
              <a:buClr>
                <a:srgbClr val="333333"/>
              </a:buClr>
              <a:buSzPts val="1600"/>
              <a:buFont typeface="Calibri"/>
              <a:buChar char="»"/>
              <a:defRPr b="0" i="0" sz="1600" u="none" cap="none" strike="noStrike">
                <a:solidFill>
                  <a:srgbClr val="333333"/>
                </a:solidFill>
                <a:latin typeface="Calibri"/>
                <a:ea typeface="Calibri"/>
                <a:cs typeface="Calibri"/>
                <a:sym typeface="Calibri"/>
              </a:defRPr>
            </a:lvl5pPr>
            <a:lvl6pPr indent="-330200" lvl="5" marL="2743200" marR="0" rtl="0" algn="l">
              <a:spcBef>
                <a:spcPts val="320"/>
              </a:spcBef>
              <a:spcAft>
                <a:spcPts val="0"/>
              </a:spcAft>
              <a:buClr>
                <a:srgbClr val="333333"/>
              </a:buClr>
              <a:buSzPts val="1600"/>
              <a:buFont typeface="Calibri"/>
              <a:buChar char="»"/>
              <a:defRPr b="0" i="0" sz="1600" u="none" cap="none" strike="noStrike">
                <a:solidFill>
                  <a:srgbClr val="333333"/>
                </a:solidFill>
                <a:latin typeface="Calibri"/>
                <a:ea typeface="Calibri"/>
                <a:cs typeface="Calibri"/>
                <a:sym typeface="Calibri"/>
              </a:defRPr>
            </a:lvl6pPr>
            <a:lvl7pPr indent="-330200" lvl="6" marL="3200400" marR="0" rtl="0" algn="l">
              <a:spcBef>
                <a:spcPts val="320"/>
              </a:spcBef>
              <a:spcAft>
                <a:spcPts val="0"/>
              </a:spcAft>
              <a:buClr>
                <a:srgbClr val="333333"/>
              </a:buClr>
              <a:buSzPts val="1600"/>
              <a:buFont typeface="Calibri"/>
              <a:buChar char="»"/>
              <a:defRPr b="0" i="0" sz="1600" u="none" cap="none" strike="noStrike">
                <a:solidFill>
                  <a:srgbClr val="333333"/>
                </a:solidFill>
                <a:latin typeface="Calibri"/>
                <a:ea typeface="Calibri"/>
                <a:cs typeface="Calibri"/>
                <a:sym typeface="Calibri"/>
              </a:defRPr>
            </a:lvl7pPr>
            <a:lvl8pPr indent="-330200" lvl="7" marL="3657600" marR="0" rtl="0" algn="l">
              <a:spcBef>
                <a:spcPts val="320"/>
              </a:spcBef>
              <a:spcAft>
                <a:spcPts val="0"/>
              </a:spcAft>
              <a:buClr>
                <a:srgbClr val="333333"/>
              </a:buClr>
              <a:buSzPts val="1600"/>
              <a:buFont typeface="Calibri"/>
              <a:buChar char="»"/>
              <a:defRPr b="0" i="0" sz="1600" u="none" cap="none" strike="noStrike">
                <a:solidFill>
                  <a:srgbClr val="333333"/>
                </a:solidFill>
                <a:latin typeface="Calibri"/>
                <a:ea typeface="Calibri"/>
                <a:cs typeface="Calibri"/>
                <a:sym typeface="Calibri"/>
              </a:defRPr>
            </a:lvl8pPr>
            <a:lvl9pPr indent="-330200" lvl="8" marL="4114800" marR="0" rtl="0" algn="l">
              <a:spcBef>
                <a:spcPts val="320"/>
              </a:spcBef>
              <a:spcAft>
                <a:spcPts val="0"/>
              </a:spcAft>
              <a:buClr>
                <a:srgbClr val="333333"/>
              </a:buClr>
              <a:buSzPts val="1600"/>
              <a:buFont typeface="Calibri"/>
              <a:buChar char="»"/>
              <a:defRPr b="0" i="0" sz="1600" u="none" cap="none" strike="noStrike">
                <a:solidFill>
                  <a:srgbClr val="333333"/>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blipFill rotWithShape="1">
          <a:blip r:embed="rId2">
            <a:alphaModFix/>
          </a:blip>
          <a:stretch>
            <a:fillRect b="0" l="0" r="0" t="0"/>
          </a:stretch>
        </a:blipFill>
      </p:bgPr>
    </p:bg>
    <p:spTree>
      <p:nvGrpSpPr>
        <p:cNvPr id="34" name="Shape 34"/>
        <p:cNvGrpSpPr/>
        <p:nvPr/>
      </p:nvGrpSpPr>
      <p:grpSpPr>
        <a:xfrm>
          <a:off x="0" y="0"/>
          <a:ext cx="0" cy="0"/>
          <a:chOff x="0" y="0"/>
          <a:chExt cx="0" cy="0"/>
        </a:xfrm>
      </p:grpSpPr>
      <p:sp>
        <p:nvSpPr>
          <p:cNvPr id="35" name="Google Shape;35;p5"/>
          <p:cNvSpPr txBox="1"/>
          <p:nvPr>
            <p:ph type="title"/>
          </p:nvPr>
        </p:nvSpPr>
        <p:spPr>
          <a:xfrm>
            <a:off x="1600200" y="609600"/>
            <a:ext cx="7086600" cy="1828800"/>
          </a:xfrm>
          <a:prstGeom prst="rect">
            <a:avLst/>
          </a:prstGeom>
          <a:noFill/>
          <a:ln>
            <a:noFill/>
          </a:ln>
        </p:spPr>
        <p:txBody>
          <a:bodyPr anchorCtr="0" anchor="b" bIns="91425" lIns="91425" spcFirstLastPara="1" rIns="91425" wrap="square" tIns="91425"/>
          <a:lstStyle>
            <a:lvl1pPr lvl="0" marR="0" rtl="0" algn="l">
              <a:spcBef>
                <a:spcPts val="0"/>
              </a:spcBef>
              <a:spcAft>
                <a:spcPts val="0"/>
              </a:spcAft>
              <a:buClr>
                <a:srgbClr val="DCC577"/>
              </a:buClr>
              <a:buSzPts val="4800"/>
              <a:buFont typeface="Lucida Sans"/>
              <a:buNone/>
              <a:defRPr b="1" i="0" sz="4800" u="none" cap="none" strike="noStrike">
                <a:solidFill>
                  <a:srgbClr val="DCC577"/>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6" name="Google Shape;36;p5"/>
          <p:cNvSpPr txBox="1"/>
          <p:nvPr>
            <p:ph idx="1" type="body"/>
          </p:nvPr>
        </p:nvSpPr>
        <p:spPr>
          <a:xfrm>
            <a:off x="1600200" y="2507786"/>
            <a:ext cx="7086600" cy="1509712"/>
          </a:xfrm>
          <a:prstGeom prst="rect">
            <a:avLst/>
          </a:prstGeom>
          <a:noFill/>
          <a:ln>
            <a:noFill/>
          </a:ln>
        </p:spPr>
        <p:txBody>
          <a:bodyPr anchorCtr="0" anchor="t" bIns="91425" lIns="91425" spcFirstLastPara="1" rIns="91425" wrap="square" tIns="91425"/>
          <a:lstStyle>
            <a:lvl1pPr indent="-228600" lvl="0" marL="457200" marR="0" rtl="0" algn="l">
              <a:spcBef>
                <a:spcPts val="400"/>
              </a:spcBef>
              <a:spcAft>
                <a:spcPts val="0"/>
              </a:spcAft>
              <a:buClr>
                <a:srgbClr val="F9F9F9"/>
              </a:buClr>
              <a:buSzPts val="1300"/>
              <a:buFont typeface="Noto Sans Symbols"/>
              <a:buNone/>
              <a:defRPr b="0" i="0" sz="2000" u="none" cap="none" strike="noStrike">
                <a:solidFill>
                  <a:schemeClr val="lt1"/>
                </a:solidFill>
                <a:latin typeface="Book Antiqua"/>
                <a:ea typeface="Book Antiqua"/>
                <a:cs typeface="Book Antiqua"/>
                <a:sym typeface="Book Antiqua"/>
              </a:defRPr>
            </a:lvl1pPr>
            <a:lvl2pPr indent="-228600" lvl="1" marL="914400" marR="0" rtl="0" algn="l">
              <a:spcBef>
                <a:spcPts val="360"/>
              </a:spcBef>
              <a:spcAft>
                <a:spcPts val="0"/>
              </a:spcAft>
              <a:buClr>
                <a:schemeClr val="lt1"/>
              </a:buClr>
              <a:buSzPts val="1440"/>
              <a:buFont typeface="Noto Sans Symbols"/>
              <a:buNone/>
              <a:defRPr b="0" i="0" sz="1800" u="none" cap="none" strike="noStrike">
                <a:solidFill>
                  <a:schemeClr val="lt1"/>
                </a:solidFill>
                <a:latin typeface="Book Antiqua"/>
                <a:ea typeface="Book Antiqua"/>
                <a:cs typeface="Book Antiqua"/>
                <a:sym typeface="Book Antiqua"/>
              </a:defRPr>
            </a:lvl2pPr>
            <a:lvl3pPr indent="-228600" lvl="2" marL="1371600" marR="0" rtl="0" algn="l">
              <a:spcBef>
                <a:spcPts val="320"/>
              </a:spcBef>
              <a:spcAft>
                <a:spcPts val="0"/>
              </a:spcAft>
              <a:buClr>
                <a:schemeClr val="lt1"/>
              </a:buClr>
              <a:buSzPts val="1520"/>
              <a:buFont typeface="Noto Sans Symbols"/>
              <a:buNone/>
              <a:defRPr b="0" i="0" sz="1600" u="none" cap="none" strike="noStrike">
                <a:solidFill>
                  <a:schemeClr val="lt1"/>
                </a:solidFill>
                <a:latin typeface="Book Antiqua"/>
                <a:ea typeface="Book Antiqua"/>
                <a:cs typeface="Book Antiqua"/>
                <a:sym typeface="Book Antiqua"/>
              </a:defRPr>
            </a:lvl3pPr>
            <a:lvl4pPr indent="-228600" lvl="3" marL="1828800" marR="0" rtl="0" algn="l">
              <a:spcBef>
                <a:spcPts val="280"/>
              </a:spcBef>
              <a:spcAft>
                <a:spcPts val="0"/>
              </a:spcAft>
              <a:buClr>
                <a:schemeClr val="lt1"/>
              </a:buClr>
              <a:buSzPts val="1400"/>
              <a:buFont typeface="Noto Sans Symbols"/>
              <a:buNone/>
              <a:defRPr b="0" i="0" sz="1400" u="none" cap="none" strike="noStrike">
                <a:solidFill>
                  <a:schemeClr val="lt1"/>
                </a:solidFill>
                <a:latin typeface="Book Antiqua"/>
                <a:ea typeface="Book Antiqua"/>
                <a:cs typeface="Book Antiqua"/>
                <a:sym typeface="Book Antiqua"/>
              </a:defRPr>
            </a:lvl4pPr>
            <a:lvl5pPr indent="-228600" lvl="4" marL="2286000" marR="0" rtl="0" algn="l">
              <a:spcBef>
                <a:spcPts val="280"/>
              </a:spcBef>
              <a:spcAft>
                <a:spcPts val="0"/>
              </a:spcAft>
              <a:buClr>
                <a:schemeClr val="lt1"/>
              </a:buClr>
              <a:buSzPts val="1400"/>
              <a:buFont typeface="Noto Sans Symbols"/>
              <a:buNone/>
              <a:defRPr b="0" i="0" sz="1400" u="none" cap="none" strike="noStrike">
                <a:solidFill>
                  <a:schemeClr val="lt1"/>
                </a:solidFill>
                <a:latin typeface="Book Antiqua"/>
                <a:ea typeface="Book Antiqua"/>
                <a:cs typeface="Book Antiqua"/>
                <a:sym typeface="Book Antiqua"/>
              </a:defRPr>
            </a:lvl5pPr>
            <a:lvl6pPr indent="-342900" lvl="5" marL="2743200" marR="0" rtl="0" algn="l">
              <a:spcBef>
                <a:spcPts val="360"/>
              </a:spcBef>
              <a:spcAft>
                <a:spcPts val="0"/>
              </a:spcAft>
              <a:buClr>
                <a:schemeClr val="lt1"/>
              </a:buClr>
              <a:buSzPts val="1800"/>
              <a:buFont typeface="Noto Sans Symbols"/>
              <a:buChar char="•"/>
              <a:defRPr b="0" i="0" sz="1800" u="none" cap="none" strike="noStrike">
                <a:solidFill>
                  <a:schemeClr val="lt1"/>
                </a:solidFill>
                <a:latin typeface="Book Antiqua"/>
                <a:ea typeface="Book Antiqua"/>
                <a:cs typeface="Book Antiqua"/>
                <a:sym typeface="Book Antiqua"/>
              </a:defRPr>
            </a:lvl6pPr>
            <a:lvl7pPr indent="-330200" lvl="6" marL="3200400" marR="0" rtl="0" algn="l">
              <a:spcBef>
                <a:spcPts val="320"/>
              </a:spcBef>
              <a:spcAft>
                <a:spcPts val="0"/>
              </a:spcAft>
              <a:buClr>
                <a:schemeClr val="lt1"/>
              </a:buClr>
              <a:buSzPts val="1600"/>
              <a:buFont typeface="Noto Sans Symbols"/>
              <a:buChar char="⚫"/>
              <a:defRPr b="0" i="0" sz="1600" u="none" cap="none" strike="noStrike">
                <a:solidFill>
                  <a:schemeClr val="lt1"/>
                </a:solidFill>
                <a:latin typeface="Book Antiqua"/>
                <a:ea typeface="Book Antiqua"/>
                <a:cs typeface="Book Antiqua"/>
                <a:sym typeface="Book Antiqua"/>
              </a:defRPr>
            </a:lvl7pPr>
            <a:lvl8pPr indent="-317500" lvl="7" marL="3657600" marR="0" rtl="0" algn="l">
              <a:spcBef>
                <a:spcPts val="280"/>
              </a:spcBef>
              <a:spcAft>
                <a:spcPts val="0"/>
              </a:spcAft>
              <a:buClr>
                <a:schemeClr val="lt1"/>
              </a:buClr>
              <a:buSzPts val="1400"/>
              <a:buFont typeface="Noto Sans Symbols"/>
              <a:buChar char="⚫"/>
              <a:defRPr b="0" i="0" sz="1400" u="none" cap="none" strike="noStrike">
                <a:solidFill>
                  <a:schemeClr val="lt1"/>
                </a:solidFill>
                <a:latin typeface="Book Antiqua"/>
                <a:ea typeface="Book Antiqua"/>
                <a:cs typeface="Book Antiqua"/>
                <a:sym typeface="Book Antiqua"/>
              </a:defRPr>
            </a:lvl8pPr>
            <a:lvl9pPr indent="-317500" lvl="8" marL="4114800" marR="0" rtl="0" algn="l">
              <a:spcBef>
                <a:spcPts val="280"/>
              </a:spcBef>
              <a:spcAft>
                <a:spcPts val="0"/>
              </a:spcAft>
              <a:buClr>
                <a:schemeClr val="lt1"/>
              </a:buClr>
              <a:buSzPts val="1400"/>
              <a:buFont typeface="Noto Sans Symbols"/>
              <a:buChar char="⚫"/>
              <a:defRPr b="0" i="0" sz="1400" u="none" cap="none" strike="noStrike">
                <a:solidFill>
                  <a:schemeClr val="lt1"/>
                </a:solidFill>
                <a:latin typeface="Book Antiqua"/>
                <a:ea typeface="Book Antiqua"/>
                <a:cs typeface="Book Antiqua"/>
                <a:sym typeface="Book Antiqua"/>
              </a:defRPr>
            </a:lvl9pPr>
          </a:lstStyle>
          <a:p/>
        </p:txBody>
      </p:sp>
      <p:sp>
        <p:nvSpPr>
          <p:cNvPr id="37" name="Google Shape;37;p5"/>
          <p:cNvSpPr txBox="1"/>
          <p:nvPr>
            <p:ph idx="10" type="dt"/>
          </p:nvPr>
        </p:nvSpPr>
        <p:spPr>
          <a:xfrm>
            <a:off x="457200" y="6416675"/>
            <a:ext cx="2133600" cy="365125"/>
          </a:xfrm>
          <a:prstGeom prst="rect">
            <a:avLst/>
          </a:prstGeom>
          <a:noFill/>
          <a:ln>
            <a:noFill/>
          </a:ln>
        </p:spPr>
        <p:txBody>
          <a:bodyPr anchorCtr="0" anchor="b" bIns="91425" lIns="91425" spcFirstLastPara="1" rIns="91425" wrap="square" tIns="91425"/>
          <a:lstStyle>
            <a:lvl1pPr lvl="0" marR="0" rtl="0" algn="l">
              <a:spcBef>
                <a:spcPts val="0"/>
              </a:spcBef>
              <a:spcAft>
                <a:spcPts val="0"/>
              </a:spcAft>
              <a:buSzPts val="1400"/>
              <a:buNone/>
              <a:defRPr b="1" sz="1200">
                <a:solidFill>
                  <a:srgbClr val="BABABA"/>
                </a:solidFill>
                <a:latin typeface="Calibri"/>
                <a:ea typeface="Calibri"/>
                <a:cs typeface="Calibri"/>
                <a:sym typeface="Calibri"/>
              </a:defRPr>
            </a:lvl1pPr>
            <a:lvl2pPr lvl="1" marR="0" rtl="0" algn="ctr">
              <a:spcBef>
                <a:spcPts val="0"/>
              </a:spcBef>
              <a:spcAft>
                <a:spcPts val="0"/>
              </a:spcAft>
              <a:buSzPts val="1400"/>
              <a:buNone/>
              <a:defRPr b="1" i="0" sz="2200" u="none" cap="none" strike="noStrike">
                <a:solidFill>
                  <a:schemeClr val="lt1"/>
                </a:solidFill>
                <a:latin typeface="Calibri"/>
                <a:ea typeface="Calibri"/>
                <a:cs typeface="Calibri"/>
                <a:sym typeface="Calibri"/>
              </a:defRPr>
            </a:lvl2pPr>
            <a:lvl3pPr lvl="2" marR="0" rtl="0" algn="ctr">
              <a:spcBef>
                <a:spcPts val="0"/>
              </a:spcBef>
              <a:spcAft>
                <a:spcPts val="0"/>
              </a:spcAft>
              <a:buSzPts val="1400"/>
              <a:buNone/>
              <a:defRPr b="1" i="0" sz="2200" u="none" cap="none" strike="noStrike">
                <a:solidFill>
                  <a:schemeClr val="lt1"/>
                </a:solidFill>
                <a:latin typeface="Calibri"/>
                <a:ea typeface="Calibri"/>
                <a:cs typeface="Calibri"/>
                <a:sym typeface="Calibri"/>
              </a:defRPr>
            </a:lvl3pPr>
            <a:lvl4pPr lvl="3" marR="0" rtl="0" algn="ctr">
              <a:spcBef>
                <a:spcPts val="0"/>
              </a:spcBef>
              <a:spcAft>
                <a:spcPts val="0"/>
              </a:spcAft>
              <a:buSzPts val="1400"/>
              <a:buNone/>
              <a:defRPr b="1" i="0" sz="2200" u="none" cap="none" strike="noStrike">
                <a:solidFill>
                  <a:schemeClr val="lt1"/>
                </a:solidFill>
                <a:latin typeface="Calibri"/>
                <a:ea typeface="Calibri"/>
                <a:cs typeface="Calibri"/>
                <a:sym typeface="Calibri"/>
              </a:defRPr>
            </a:lvl4pPr>
            <a:lvl5pPr lvl="4" marR="0" rtl="0" algn="ctr">
              <a:spcBef>
                <a:spcPts val="0"/>
              </a:spcBef>
              <a:spcAft>
                <a:spcPts val="0"/>
              </a:spcAft>
              <a:buSzPts val="1400"/>
              <a:buNone/>
              <a:defRPr b="1" i="0" sz="22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1" i="0" sz="22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1" i="0" sz="22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1" i="0" sz="22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1" i="0" sz="2200" u="none" cap="none" strike="noStrike">
                <a:solidFill>
                  <a:schemeClr val="lt1"/>
                </a:solidFill>
                <a:latin typeface="Calibri"/>
                <a:ea typeface="Calibri"/>
                <a:cs typeface="Calibri"/>
                <a:sym typeface="Calibri"/>
              </a:defRPr>
            </a:lvl9pPr>
          </a:lstStyle>
          <a:p/>
        </p:txBody>
      </p:sp>
      <p:sp>
        <p:nvSpPr>
          <p:cNvPr id="38" name="Google Shape;38;p5"/>
          <p:cNvSpPr txBox="1"/>
          <p:nvPr>
            <p:ph idx="11" type="ftr"/>
          </p:nvPr>
        </p:nvSpPr>
        <p:spPr>
          <a:xfrm>
            <a:off x="3124200" y="6416675"/>
            <a:ext cx="2895600" cy="365125"/>
          </a:xfrm>
          <a:prstGeom prst="rect">
            <a:avLst/>
          </a:prstGeom>
          <a:noFill/>
          <a:ln>
            <a:noFill/>
          </a:ln>
        </p:spPr>
        <p:txBody>
          <a:bodyPr anchorCtr="0" anchor="b" bIns="91425" lIns="91425" spcFirstLastPara="1" rIns="91425" wrap="square" tIns="91425"/>
          <a:lstStyle>
            <a:lvl1pPr lvl="0" marR="0" rtl="0" algn="ctr">
              <a:spcBef>
                <a:spcPts val="0"/>
              </a:spcBef>
              <a:spcAft>
                <a:spcPts val="0"/>
              </a:spcAft>
              <a:buSzPts val="1400"/>
              <a:buNone/>
              <a:defRPr b="1" sz="1200">
                <a:solidFill>
                  <a:srgbClr val="BABABA"/>
                </a:solidFill>
                <a:latin typeface="Calibri"/>
                <a:ea typeface="Calibri"/>
                <a:cs typeface="Calibri"/>
                <a:sym typeface="Calibri"/>
              </a:defRPr>
            </a:lvl1pPr>
            <a:lvl2pPr lvl="1" marR="0" rtl="0" algn="ctr">
              <a:spcBef>
                <a:spcPts val="0"/>
              </a:spcBef>
              <a:spcAft>
                <a:spcPts val="0"/>
              </a:spcAft>
              <a:buSzPts val="1400"/>
              <a:buNone/>
              <a:defRPr b="1" i="0" sz="2200" u="none" cap="none" strike="noStrike">
                <a:solidFill>
                  <a:schemeClr val="lt1"/>
                </a:solidFill>
                <a:latin typeface="Calibri"/>
                <a:ea typeface="Calibri"/>
                <a:cs typeface="Calibri"/>
                <a:sym typeface="Calibri"/>
              </a:defRPr>
            </a:lvl2pPr>
            <a:lvl3pPr lvl="2" marR="0" rtl="0" algn="ctr">
              <a:spcBef>
                <a:spcPts val="0"/>
              </a:spcBef>
              <a:spcAft>
                <a:spcPts val="0"/>
              </a:spcAft>
              <a:buSzPts val="1400"/>
              <a:buNone/>
              <a:defRPr b="1" i="0" sz="2200" u="none" cap="none" strike="noStrike">
                <a:solidFill>
                  <a:schemeClr val="lt1"/>
                </a:solidFill>
                <a:latin typeface="Calibri"/>
                <a:ea typeface="Calibri"/>
                <a:cs typeface="Calibri"/>
                <a:sym typeface="Calibri"/>
              </a:defRPr>
            </a:lvl3pPr>
            <a:lvl4pPr lvl="3" marR="0" rtl="0" algn="ctr">
              <a:spcBef>
                <a:spcPts val="0"/>
              </a:spcBef>
              <a:spcAft>
                <a:spcPts val="0"/>
              </a:spcAft>
              <a:buSzPts val="1400"/>
              <a:buNone/>
              <a:defRPr b="1" i="0" sz="2200" u="none" cap="none" strike="noStrike">
                <a:solidFill>
                  <a:schemeClr val="lt1"/>
                </a:solidFill>
                <a:latin typeface="Calibri"/>
                <a:ea typeface="Calibri"/>
                <a:cs typeface="Calibri"/>
                <a:sym typeface="Calibri"/>
              </a:defRPr>
            </a:lvl4pPr>
            <a:lvl5pPr lvl="4" marR="0" rtl="0" algn="ctr">
              <a:spcBef>
                <a:spcPts val="0"/>
              </a:spcBef>
              <a:spcAft>
                <a:spcPts val="0"/>
              </a:spcAft>
              <a:buSzPts val="1400"/>
              <a:buNone/>
              <a:defRPr b="1" i="0" sz="22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1" i="0" sz="22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1" i="0" sz="22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1" i="0" sz="22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1" i="0" sz="2200" u="none" cap="none" strike="noStrike">
                <a:solidFill>
                  <a:schemeClr val="lt1"/>
                </a:solidFill>
                <a:latin typeface="Calibri"/>
                <a:ea typeface="Calibri"/>
                <a:cs typeface="Calibri"/>
                <a:sym typeface="Calibri"/>
              </a:defRPr>
            </a:lvl9pPr>
          </a:lstStyle>
          <a:p/>
        </p:txBody>
      </p:sp>
      <p:sp>
        <p:nvSpPr>
          <p:cNvPr id="39" name="Google Shape;39;p5"/>
          <p:cNvSpPr txBox="1"/>
          <p:nvPr>
            <p:ph idx="12" type="sldNum"/>
          </p:nvPr>
        </p:nvSpPr>
        <p:spPr>
          <a:xfrm>
            <a:off x="7924800" y="6416675"/>
            <a:ext cx="762000" cy="365125"/>
          </a:xfrm>
          <a:prstGeom prst="rect">
            <a:avLst/>
          </a:prstGeom>
          <a:noFill/>
          <a:ln>
            <a:noFill/>
          </a:ln>
        </p:spPr>
        <p:txBody>
          <a:bodyPr anchorCtr="0" anchor="b" bIns="45700" lIns="0" spcFirstLastPara="1" rIns="0" wrap="square" tIns="45700">
            <a:noAutofit/>
          </a:bodyPr>
          <a:lstStyle>
            <a:lvl1pPr indent="0" lvl="0" marL="0" marR="0" rtl="0" algn="r">
              <a:spcBef>
                <a:spcPts val="0"/>
              </a:spcBef>
              <a:spcAft>
                <a:spcPts val="0"/>
              </a:spcAft>
              <a:buNone/>
              <a:defRPr b="1" sz="1200">
                <a:solidFill>
                  <a:srgbClr val="BABABA"/>
                </a:solidFill>
                <a:latin typeface="Calibri"/>
                <a:ea typeface="Calibri"/>
                <a:cs typeface="Calibri"/>
                <a:sym typeface="Calibri"/>
              </a:defRPr>
            </a:lvl1pPr>
            <a:lvl2pPr indent="0" lvl="1" marL="0" marR="0" rtl="0" algn="r">
              <a:spcBef>
                <a:spcPts val="0"/>
              </a:spcBef>
              <a:spcAft>
                <a:spcPts val="0"/>
              </a:spcAft>
              <a:buNone/>
              <a:defRPr b="1" sz="1200">
                <a:solidFill>
                  <a:srgbClr val="BABABA"/>
                </a:solidFill>
                <a:latin typeface="Calibri"/>
                <a:ea typeface="Calibri"/>
                <a:cs typeface="Calibri"/>
                <a:sym typeface="Calibri"/>
              </a:defRPr>
            </a:lvl2pPr>
            <a:lvl3pPr indent="0" lvl="2" marL="0" marR="0" rtl="0" algn="r">
              <a:spcBef>
                <a:spcPts val="0"/>
              </a:spcBef>
              <a:spcAft>
                <a:spcPts val="0"/>
              </a:spcAft>
              <a:buNone/>
              <a:defRPr b="1" sz="1200">
                <a:solidFill>
                  <a:srgbClr val="BABABA"/>
                </a:solidFill>
                <a:latin typeface="Calibri"/>
                <a:ea typeface="Calibri"/>
                <a:cs typeface="Calibri"/>
                <a:sym typeface="Calibri"/>
              </a:defRPr>
            </a:lvl3pPr>
            <a:lvl4pPr indent="0" lvl="3" marL="0" marR="0" rtl="0" algn="r">
              <a:spcBef>
                <a:spcPts val="0"/>
              </a:spcBef>
              <a:spcAft>
                <a:spcPts val="0"/>
              </a:spcAft>
              <a:buNone/>
              <a:defRPr b="1" sz="1200">
                <a:solidFill>
                  <a:srgbClr val="BABABA"/>
                </a:solidFill>
                <a:latin typeface="Calibri"/>
                <a:ea typeface="Calibri"/>
                <a:cs typeface="Calibri"/>
                <a:sym typeface="Calibri"/>
              </a:defRPr>
            </a:lvl4pPr>
            <a:lvl5pPr indent="0" lvl="4" marL="0" marR="0" rtl="0" algn="r">
              <a:spcBef>
                <a:spcPts val="0"/>
              </a:spcBef>
              <a:spcAft>
                <a:spcPts val="0"/>
              </a:spcAft>
              <a:buNone/>
              <a:defRPr b="1" sz="1200">
                <a:solidFill>
                  <a:srgbClr val="BABABA"/>
                </a:solidFill>
                <a:latin typeface="Calibri"/>
                <a:ea typeface="Calibri"/>
                <a:cs typeface="Calibri"/>
                <a:sym typeface="Calibri"/>
              </a:defRPr>
            </a:lvl5pPr>
            <a:lvl6pPr indent="0" lvl="5" marL="0" marR="0" rtl="0" algn="r">
              <a:spcBef>
                <a:spcPts val="0"/>
              </a:spcBef>
              <a:spcAft>
                <a:spcPts val="0"/>
              </a:spcAft>
              <a:buNone/>
              <a:defRPr b="1" sz="1200">
                <a:solidFill>
                  <a:srgbClr val="BABABA"/>
                </a:solidFill>
                <a:latin typeface="Calibri"/>
                <a:ea typeface="Calibri"/>
                <a:cs typeface="Calibri"/>
                <a:sym typeface="Calibri"/>
              </a:defRPr>
            </a:lvl6pPr>
            <a:lvl7pPr indent="0" lvl="6" marL="0" marR="0" rtl="0" algn="r">
              <a:spcBef>
                <a:spcPts val="0"/>
              </a:spcBef>
              <a:spcAft>
                <a:spcPts val="0"/>
              </a:spcAft>
              <a:buNone/>
              <a:defRPr b="1" sz="1200">
                <a:solidFill>
                  <a:srgbClr val="BABABA"/>
                </a:solidFill>
                <a:latin typeface="Calibri"/>
                <a:ea typeface="Calibri"/>
                <a:cs typeface="Calibri"/>
                <a:sym typeface="Calibri"/>
              </a:defRPr>
            </a:lvl7pPr>
            <a:lvl8pPr indent="0" lvl="7" marL="0" marR="0" rtl="0" algn="r">
              <a:spcBef>
                <a:spcPts val="0"/>
              </a:spcBef>
              <a:spcAft>
                <a:spcPts val="0"/>
              </a:spcAft>
              <a:buNone/>
              <a:defRPr b="1" sz="1200">
                <a:solidFill>
                  <a:srgbClr val="BABABA"/>
                </a:solidFill>
                <a:latin typeface="Calibri"/>
                <a:ea typeface="Calibri"/>
                <a:cs typeface="Calibri"/>
                <a:sym typeface="Calibri"/>
              </a:defRPr>
            </a:lvl8pPr>
            <a:lvl9pPr indent="0" lvl="8" marL="0" marR="0" rtl="0" algn="r">
              <a:spcBef>
                <a:spcPts val="0"/>
              </a:spcBef>
              <a:spcAft>
                <a:spcPts val="0"/>
              </a:spcAft>
              <a:buNone/>
              <a:defRPr b="1" sz="1200">
                <a:solidFill>
                  <a:srgbClr val="BABAB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457200" y="273050"/>
            <a:ext cx="8229600" cy="11430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rgbClr val="EAD594"/>
              </a:buClr>
              <a:buSzPts val="4100"/>
              <a:buFont typeface="Lucida Sans"/>
              <a:buNone/>
              <a:defRPr b="1" i="0" sz="4100" u="none" cap="none" strike="noStrike">
                <a:solidFill>
                  <a:srgbClr val="EAD594"/>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2" name="Google Shape;42;p6"/>
          <p:cNvSpPr txBox="1"/>
          <p:nvPr>
            <p:ph idx="1" type="body"/>
          </p:nvPr>
        </p:nvSpPr>
        <p:spPr>
          <a:xfrm>
            <a:off x="457200" y="1535112"/>
            <a:ext cx="4040188" cy="750887"/>
          </a:xfrm>
          <a:prstGeom prst="rect">
            <a:avLst/>
          </a:prstGeom>
          <a:noFill/>
          <a:ln>
            <a:noFill/>
          </a:ln>
        </p:spPr>
        <p:txBody>
          <a:bodyPr anchorCtr="0" anchor="ctr" bIns="91425" lIns="91425" spcFirstLastPara="1" rIns="91425" wrap="square" tIns="91425"/>
          <a:lstStyle>
            <a:lvl1pPr indent="-228600" lvl="0" marL="457200" marR="0" rtl="0" algn="l">
              <a:spcBef>
                <a:spcPts val="480"/>
              </a:spcBef>
              <a:spcAft>
                <a:spcPts val="0"/>
              </a:spcAft>
              <a:buClr>
                <a:srgbClr val="F9F9F9"/>
              </a:buClr>
              <a:buSzPts val="1560"/>
              <a:buFont typeface="Noto Sans Symbols"/>
              <a:buNone/>
              <a:defRPr b="0" i="0" sz="2400" u="none" cap="none" strike="noStrike">
                <a:solidFill>
                  <a:schemeClr val="lt1"/>
                </a:solidFill>
                <a:latin typeface="Book Antiqua"/>
                <a:ea typeface="Book Antiqua"/>
                <a:cs typeface="Book Antiqua"/>
                <a:sym typeface="Book Antiqua"/>
              </a:defRPr>
            </a:lvl1pPr>
            <a:lvl2pPr indent="-228600" lvl="1" marL="914400" marR="0" rtl="0" algn="l">
              <a:spcBef>
                <a:spcPts val="400"/>
              </a:spcBef>
              <a:spcAft>
                <a:spcPts val="0"/>
              </a:spcAft>
              <a:buClr>
                <a:schemeClr val="lt1"/>
              </a:buClr>
              <a:buSzPts val="1600"/>
              <a:buFont typeface="Noto Sans Symbols"/>
              <a:buNone/>
              <a:defRPr b="1" i="0" sz="2000" u="none" cap="none" strike="noStrike">
                <a:solidFill>
                  <a:schemeClr val="lt1"/>
                </a:solidFill>
                <a:latin typeface="Book Antiqua"/>
                <a:ea typeface="Book Antiqua"/>
                <a:cs typeface="Book Antiqua"/>
                <a:sym typeface="Book Antiqua"/>
              </a:defRPr>
            </a:lvl2pPr>
            <a:lvl3pPr indent="-228600" lvl="2" marL="1371600" marR="0" rtl="0" algn="l">
              <a:spcBef>
                <a:spcPts val="360"/>
              </a:spcBef>
              <a:spcAft>
                <a:spcPts val="0"/>
              </a:spcAft>
              <a:buClr>
                <a:schemeClr val="lt1"/>
              </a:buClr>
              <a:buSzPts val="1710"/>
              <a:buFont typeface="Noto Sans Symbols"/>
              <a:buNone/>
              <a:defRPr b="1" i="0" sz="1800" u="none" cap="none" strike="noStrike">
                <a:solidFill>
                  <a:schemeClr val="lt1"/>
                </a:solidFill>
                <a:latin typeface="Book Antiqua"/>
                <a:ea typeface="Book Antiqua"/>
                <a:cs typeface="Book Antiqua"/>
                <a:sym typeface="Book Antiqua"/>
              </a:defRPr>
            </a:lvl3pPr>
            <a:lvl4pPr indent="-228600" lvl="3" marL="1828800" marR="0" rtl="0" algn="l">
              <a:spcBef>
                <a:spcPts val="320"/>
              </a:spcBef>
              <a:spcAft>
                <a:spcPts val="0"/>
              </a:spcAft>
              <a:buClr>
                <a:schemeClr val="lt1"/>
              </a:buClr>
              <a:buSzPts val="1600"/>
              <a:buFont typeface="Noto Sans Symbols"/>
              <a:buNone/>
              <a:defRPr b="1" i="0" sz="1600" u="none" cap="none" strike="noStrike">
                <a:solidFill>
                  <a:schemeClr val="lt1"/>
                </a:solidFill>
                <a:latin typeface="Book Antiqua"/>
                <a:ea typeface="Book Antiqua"/>
                <a:cs typeface="Book Antiqua"/>
                <a:sym typeface="Book Antiqua"/>
              </a:defRPr>
            </a:lvl4pPr>
            <a:lvl5pPr indent="-228600" lvl="4" marL="2286000" marR="0" rtl="0" algn="l">
              <a:spcBef>
                <a:spcPts val="320"/>
              </a:spcBef>
              <a:spcAft>
                <a:spcPts val="0"/>
              </a:spcAft>
              <a:buClr>
                <a:schemeClr val="lt1"/>
              </a:buClr>
              <a:buSzPts val="1600"/>
              <a:buFont typeface="Noto Sans Symbols"/>
              <a:buNone/>
              <a:defRPr b="1" i="0" sz="1600" u="none" cap="none" strike="noStrike">
                <a:solidFill>
                  <a:schemeClr val="lt1"/>
                </a:solidFill>
                <a:latin typeface="Book Antiqua"/>
                <a:ea typeface="Book Antiqua"/>
                <a:cs typeface="Book Antiqua"/>
                <a:sym typeface="Book Antiqua"/>
              </a:defRPr>
            </a:lvl5pPr>
            <a:lvl6pPr indent="-342900" lvl="5" marL="2743200" marR="0" rtl="0" algn="l">
              <a:spcBef>
                <a:spcPts val="360"/>
              </a:spcBef>
              <a:spcAft>
                <a:spcPts val="0"/>
              </a:spcAft>
              <a:buClr>
                <a:schemeClr val="lt1"/>
              </a:buClr>
              <a:buSzPts val="1800"/>
              <a:buFont typeface="Noto Sans Symbols"/>
              <a:buChar char="•"/>
              <a:defRPr b="0" i="0" sz="1800" u="none" cap="none" strike="noStrike">
                <a:solidFill>
                  <a:schemeClr val="lt1"/>
                </a:solidFill>
                <a:latin typeface="Book Antiqua"/>
                <a:ea typeface="Book Antiqua"/>
                <a:cs typeface="Book Antiqua"/>
                <a:sym typeface="Book Antiqua"/>
              </a:defRPr>
            </a:lvl6pPr>
            <a:lvl7pPr indent="-330200" lvl="6" marL="3200400" marR="0" rtl="0" algn="l">
              <a:spcBef>
                <a:spcPts val="320"/>
              </a:spcBef>
              <a:spcAft>
                <a:spcPts val="0"/>
              </a:spcAft>
              <a:buClr>
                <a:schemeClr val="lt1"/>
              </a:buClr>
              <a:buSzPts val="1600"/>
              <a:buFont typeface="Noto Sans Symbols"/>
              <a:buChar char="⚫"/>
              <a:defRPr b="0" i="0" sz="1600" u="none" cap="none" strike="noStrike">
                <a:solidFill>
                  <a:schemeClr val="lt1"/>
                </a:solidFill>
                <a:latin typeface="Book Antiqua"/>
                <a:ea typeface="Book Antiqua"/>
                <a:cs typeface="Book Antiqua"/>
                <a:sym typeface="Book Antiqua"/>
              </a:defRPr>
            </a:lvl7pPr>
            <a:lvl8pPr indent="-317500" lvl="7" marL="3657600" marR="0" rtl="0" algn="l">
              <a:spcBef>
                <a:spcPts val="280"/>
              </a:spcBef>
              <a:spcAft>
                <a:spcPts val="0"/>
              </a:spcAft>
              <a:buClr>
                <a:schemeClr val="lt1"/>
              </a:buClr>
              <a:buSzPts val="1400"/>
              <a:buFont typeface="Noto Sans Symbols"/>
              <a:buChar char="⚫"/>
              <a:defRPr b="0" i="0" sz="1400" u="none" cap="none" strike="noStrike">
                <a:solidFill>
                  <a:schemeClr val="lt1"/>
                </a:solidFill>
                <a:latin typeface="Book Antiqua"/>
                <a:ea typeface="Book Antiqua"/>
                <a:cs typeface="Book Antiqua"/>
                <a:sym typeface="Book Antiqua"/>
              </a:defRPr>
            </a:lvl8pPr>
            <a:lvl9pPr indent="-317500" lvl="8" marL="4114800" marR="0" rtl="0" algn="l">
              <a:spcBef>
                <a:spcPts val="280"/>
              </a:spcBef>
              <a:spcAft>
                <a:spcPts val="0"/>
              </a:spcAft>
              <a:buClr>
                <a:schemeClr val="lt1"/>
              </a:buClr>
              <a:buSzPts val="1400"/>
              <a:buFont typeface="Noto Sans Symbols"/>
              <a:buChar char="⚫"/>
              <a:defRPr b="0" i="0" sz="1400" u="none" cap="none" strike="noStrike">
                <a:solidFill>
                  <a:schemeClr val="lt1"/>
                </a:solidFill>
                <a:latin typeface="Book Antiqua"/>
                <a:ea typeface="Book Antiqua"/>
                <a:cs typeface="Book Antiqua"/>
                <a:sym typeface="Book Antiqua"/>
              </a:defRPr>
            </a:lvl9pPr>
          </a:lstStyle>
          <a:p/>
        </p:txBody>
      </p:sp>
      <p:sp>
        <p:nvSpPr>
          <p:cNvPr id="43" name="Google Shape;43;p6"/>
          <p:cNvSpPr txBox="1"/>
          <p:nvPr>
            <p:ph idx="2" type="body"/>
          </p:nvPr>
        </p:nvSpPr>
        <p:spPr>
          <a:xfrm>
            <a:off x="4645025" y="1535112"/>
            <a:ext cx="4041775" cy="750887"/>
          </a:xfrm>
          <a:prstGeom prst="rect">
            <a:avLst/>
          </a:prstGeom>
          <a:noFill/>
          <a:ln>
            <a:noFill/>
          </a:ln>
        </p:spPr>
        <p:txBody>
          <a:bodyPr anchorCtr="0" anchor="ctr" bIns="91425" lIns="91425" spcFirstLastPara="1" rIns="91425" wrap="square" tIns="91425"/>
          <a:lstStyle>
            <a:lvl1pPr indent="-228600" lvl="0" marL="457200" marR="0" rtl="0" algn="l">
              <a:spcBef>
                <a:spcPts val="480"/>
              </a:spcBef>
              <a:spcAft>
                <a:spcPts val="0"/>
              </a:spcAft>
              <a:buClr>
                <a:srgbClr val="F9F9F9"/>
              </a:buClr>
              <a:buSzPts val="1560"/>
              <a:buFont typeface="Noto Sans Symbols"/>
              <a:buNone/>
              <a:defRPr b="0" i="0" sz="2400" u="none" cap="none" strike="noStrike">
                <a:solidFill>
                  <a:schemeClr val="lt1"/>
                </a:solidFill>
                <a:latin typeface="Book Antiqua"/>
                <a:ea typeface="Book Antiqua"/>
                <a:cs typeface="Book Antiqua"/>
                <a:sym typeface="Book Antiqua"/>
              </a:defRPr>
            </a:lvl1pPr>
            <a:lvl2pPr indent="-228600" lvl="1" marL="914400" marR="0" rtl="0" algn="l">
              <a:spcBef>
                <a:spcPts val="400"/>
              </a:spcBef>
              <a:spcAft>
                <a:spcPts val="0"/>
              </a:spcAft>
              <a:buClr>
                <a:schemeClr val="lt1"/>
              </a:buClr>
              <a:buSzPts val="1600"/>
              <a:buFont typeface="Noto Sans Symbols"/>
              <a:buNone/>
              <a:defRPr b="1" i="0" sz="2000" u="none" cap="none" strike="noStrike">
                <a:solidFill>
                  <a:schemeClr val="lt1"/>
                </a:solidFill>
                <a:latin typeface="Book Antiqua"/>
                <a:ea typeface="Book Antiqua"/>
                <a:cs typeface="Book Antiqua"/>
                <a:sym typeface="Book Antiqua"/>
              </a:defRPr>
            </a:lvl2pPr>
            <a:lvl3pPr indent="-228600" lvl="2" marL="1371600" marR="0" rtl="0" algn="l">
              <a:spcBef>
                <a:spcPts val="360"/>
              </a:spcBef>
              <a:spcAft>
                <a:spcPts val="0"/>
              </a:spcAft>
              <a:buClr>
                <a:schemeClr val="lt1"/>
              </a:buClr>
              <a:buSzPts val="1710"/>
              <a:buFont typeface="Noto Sans Symbols"/>
              <a:buNone/>
              <a:defRPr b="1" i="0" sz="1800" u="none" cap="none" strike="noStrike">
                <a:solidFill>
                  <a:schemeClr val="lt1"/>
                </a:solidFill>
                <a:latin typeface="Book Antiqua"/>
                <a:ea typeface="Book Antiqua"/>
                <a:cs typeface="Book Antiqua"/>
                <a:sym typeface="Book Antiqua"/>
              </a:defRPr>
            </a:lvl3pPr>
            <a:lvl4pPr indent="-228600" lvl="3" marL="1828800" marR="0" rtl="0" algn="l">
              <a:spcBef>
                <a:spcPts val="320"/>
              </a:spcBef>
              <a:spcAft>
                <a:spcPts val="0"/>
              </a:spcAft>
              <a:buClr>
                <a:schemeClr val="lt1"/>
              </a:buClr>
              <a:buSzPts val="1600"/>
              <a:buFont typeface="Noto Sans Symbols"/>
              <a:buNone/>
              <a:defRPr b="1" i="0" sz="1600" u="none" cap="none" strike="noStrike">
                <a:solidFill>
                  <a:schemeClr val="lt1"/>
                </a:solidFill>
                <a:latin typeface="Book Antiqua"/>
                <a:ea typeface="Book Antiqua"/>
                <a:cs typeface="Book Antiqua"/>
                <a:sym typeface="Book Antiqua"/>
              </a:defRPr>
            </a:lvl4pPr>
            <a:lvl5pPr indent="-228600" lvl="4" marL="2286000" marR="0" rtl="0" algn="l">
              <a:spcBef>
                <a:spcPts val="320"/>
              </a:spcBef>
              <a:spcAft>
                <a:spcPts val="0"/>
              </a:spcAft>
              <a:buClr>
                <a:schemeClr val="lt1"/>
              </a:buClr>
              <a:buSzPts val="1600"/>
              <a:buFont typeface="Noto Sans Symbols"/>
              <a:buNone/>
              <a:defRPr b="1" i="0" sz="1600" u="none" cap="none" strike="noStrike">
                <a:solidFill>
                  <a:schemeClr val="lt1"/>
                </a:solidFill>
                <a:latin typeface="Book Antiqua"/>
                <a:ea typeface="Book Antiqua"/>
                <a:cs typeface="Book Antiqua"/>
                <a:sym typeface="Book Antiqua"/>
              </a:defRPr>
            </a:lvl5pPr>
            <a:lvl6pPr indent="-342900" lvl="5" marL="2743200" marR="0" rtl="0" algn="l">
              <a:spcBef>
                <a:spcPts val="360"/>
              </a:spcBef>
              <a:spcAft>
                <a:spcPts val="0"/>
              </a:spcAft>
              <a:buClr>
                <a:schemeClr val="lt1"/>
              </a:buClr>
              <a:buSzPts val="1800"/>
              <a:buFont typeface="Noto Sans Symbols"/>
              <a:buChar char="•"/>
              <a:defRPr b="0" i="0" sz="1800" u="none" cap="none" strike="noStrike">
                <a:solidFill>
                  <a:schemeClr val="lt1"/>
                </a:solidFill>
                <a:latin typeface="Book Antiqua"/>
                <a:ea typeface="Book Antiqua"/>
                <a:cs typeface="Book Antiqua"/>
                <a:sym typeface="Book Antiqua"/>
              </a:defRPr>
            </a:lvl6pPr>
            <a:lvl7pPr indent="-330200" lvl="6" marL="3200400" marR="0" rtl="0" algn="l">
              <a:spcBef>
                <a:spcPts val="320"/>
              </a:spcBef>
              <a:spcAft>
                <a:spcPts val="0"/>
              </a:spcAft>
              <a:buClr>
                <a:schemeClr val="lt1"/>
              </a:buClr>
              <a:buSzPts val="1600"/>
              <a:buFont typeface="Noto Sans Symbols"/>
              <a:buChar char="⚫"/>
              <a:defRPr b="0" i="0" sz="1600" u="none" cap="none" strike="noStrike">
                <a:solidFill>
                  <a:schemeClr val="lt1"/>
                </a:solidFill>
                <a:latin typeface="Book Antiqua"/>
                <a:ea typeface="Book Antiqua"/>
                <a:cs typeface="Book Antiqua"/>
                <a:sym typeface="Book Antiqua"/>
              </a:defRPr>
            </a:lvl7pPr>
            <a:lvl8pPr indent="-317500" lvl="7" marL="3657600" marR="0" rtl="0" algn="l">
              <a:spcBef>
                <a:spcPts val="280"/>
              </a:spcBef>
              <a:spcAft>
                <a:spcPts val="0"/>
              </a:spcAft>
              <a:buClr>
                <a:schemeClr val="lt1"/>
              </a:buClr>
              <a:buSzPts val="1400"/>
              <a:buFont typeface="Noto Sans Symbols"/>
              <a:buChar char="⚫"/>
              <a:defRPr b="0" i="0" sz="1400" u="none" cap="none" strike="noStrike">
                <a:solidFill>
                  <a:schemeClr val="lt1"/>
                </a:solidFill>
                <a:latin typeface="Book Antiqua"/>
                <a:ea typeface="Book Antiqua"/>
                <a:cs typeface="Book Antiqua"/>
                <a:sym typeface="Book Antiqua"/>
              </a:defRPr>
            </a:lvl8pPr>
            <a:lvl9pPr indent="-317500" lvl="8" marL="4114800" marR="0" rtl="0" algn="l">
              <a:spcBef>
                <a:spcPts val="280"/>
              </a:spcBef>
              <a:spcAft>
                <a:spcPts val="0"/>
              </a:spcAft>
              <a:buClr>
                <a:schemeClr val="lt1"/>
              </a:buClr>
              <a:buSzPts val="1400"/>
              <a:buFont typeface="Noto Sans Symbols"/>
              <a:buChar char="⚫"/>
              <a:defRPr b="0" i="0" sz="1400" u="none" cap="none" strike="noStrike">
                <a:solidFill>
                  <a:schemeClr val="lt1"/>
                </a:solidFill>
                <a:latin typeface="Book Antiqua"/>
                <a:ea typeface="Book Antiqua"/>
                <a:cs typeface="Book Antiqua"/>
                <a:sym typeface="Book Antiqua"/>
              </a:defRPr>
            </a:lvl9pPr>
          </a:lstStyle>
          <a:p/>
        </p:txBody>
      </p:sp>
      <p:sp>
        <p:nvSpPr>
          <p:cNvPr id="44" name="Google Shape;44;p6"/>
          <p:cNvSpPr txBox="1"/>
          <p:nvPr>
            <p:ph idx="3" type="body"/>
          </p:nvPr>
        </p:nvSpPr>
        <p:spPr>
          <a:xfrm>
            <a:off x="457200" y="2362200"/>
            <a:ext cx="4040188" cy="3763963"/>
          </a:xfrm>
          <a:prstGeom prst="rect">
            <a:avLst/>
          </a:prstGeom>
          <a:noFill/>
          <a:ln>
            <a:noFill/>
          </a:ln>
        </p:spPr>
        <p:txBody>
          <a:bodyPr anchorCtr="0" anchor="t" bIns="91425" lIns="91425" spcFirstLastPara="1" rIns="91425" wrap="square" tIns="91425"/>
          <a:lstStyle>
            <a:lvl1pPr indent="-327660" lvl="0" marL="457200" marR="0" rtl="0" algn="l">
              <a:spcBef>
                <a:spcPts val="480"/>
              </a:spcBef>
              <a:spcAft>
                <a:spcPts val="0"/>
              </a:spcAft>
              <a:buClr>
                <a:srgbClr val="F9F9F9"/>
              </a:buClr>
              <a:buSzPts val="1560"/>
              <a:buFont typeface="Noto Sans Symbols"/>
              <a:buChar char="⬜"/>
              <a:defRPr b="0" i="0" sz="2400" u="none" cap="none" strike="noStrike">
                <a:solidFill>
                  <a:schemeClr val="lt1"/>
                </a:solidFill>
                <a:latin typeface="Book Antiqua"/>
                <a:ea typeface="Book Antiqua"/>
                <a:cs typeface="Book Antiqua"/>
                <a:sym typeface="Book Antiqua"/>
              </a:defRPr>
            </a:lvl1pPr>
            <a:lvl2pPr indent="-330200" lvl="1" marL="914400" marR="0" rtl="0" algn="l">
              <a:spcBef>
                <a:spcPts val="400"/>
              </a:spcBef>
              <a:spcAft>
                <a:spcPts val="0"/>
              </a:spcAft>
              <a:buClr>
                <a:schemeClr val="lt1"/>
              </a:buClr>
              <a:buSzPts val="1600"/>
              <a:buFont typeface="Noto Sans Symbols"/>
              <a:buChar char="◼"/>
              <a:defRPr b="0" i="0" sz="2000" u="none" cap="none" strike="noStrike">
                <a:solidFill>
                  <a:schemeClr val="lt1"/>
                </a:solidFill>
                <a:latin typeface="Book Antiqua"/>
                <a:ea typeface="Book Antiqua"/>
                <a:cs typeface="Book Antiqua"/>
                <a:sym typeface="Book Antiqua"/>
              </a:defRPr>
            </a:lvl2pPr>
            <a:lvl3pPr indent="-337185" lvl="2" marL="1371600" marR="0" rtl="0" algn="l">
              <a:spcBef>
                <a:spcPts val="360"/>
              </a:spcBef>
              <a:spcAft>
                <a:spcPts val="0"/>
              </a:spcAft>
              <a:buClr>
                <a:schemeClr val="lt1"/>
              </a:buClr>
              <a:buSzPts val="1710"/>
              <a:buFont typeface="Noto Sans Symbols"/>
              <a:buChar char="▫"/>
              <a:defRPr b="0" i="0" sz="1800" u="none" cap="none" strike="noStrike">
                <a:solidFill>
                  <a:schemeClr val="lt1"/>
                </a:solidFill>
                <a:latin typeface="Book Antiqua"/>
                <a:ea typeface="Book Antiqua"/>
                <a:cs typeface="Book Antiqua"/>
                <a:sym typeface="Book Antiqua"/>
              </a:defRPr>
            </a:lvl3pPr>
            <a:lvl4pPr indent="-330200" lvl="3" marL="1828800" marR="0" rtl="0" algn="l">
              <a:spcBef>
                <a:spcPts val="320"/>
              </a:spcBef>
              <a:spcAft>
                <a:spcPts val="0"/>
              </a:spcAft>
              <a:buClr>
                <a:schemeClr val="lt1"/>
              </a:buClr>
              <a:buSzPts val="1600"/>
              <a:buFont typeface="Noto Sans Symbols"/>
              <a:buChar char="•"/>
              <a:defRPr b="0" i="0" sz="1600" u="none" cap="none" strike="noStrike">
                <a:solidFill>
                  <a:schemeClr val="lt1"/>
                </a:solidFill>
                <a:latin typeface="Book Antiqua"/>
                <a:ea typeface="Book Antiqua"/>
                <a:cs typeface="Book Antiqua"/>
                <a:sym typeface="Book Antiqua"/>
              </a:defRPr>
            </a:lvl4pPr>
            <a:lvl5pPr indent="-330200" lvl="4" marL="2286000" marR="0" rtl="0" algn="l">
              <a:spcBef>
                <a:spcPts val="320"/>
              </a:spcBef>
              <a:spcAft>
                <a:spcPts val="0"/>
              </a:spcAft>
              <a:buClr>
                <a:schemeClr val="lt1"/>
              </a:buClr>
              <a:buSzPts val="1600"/>
              <a:buFont typeface="Noto Sans Symbols"/>
              <a:buChar char="◾"/>
              <a:defRPr b="0" i="0" sz="1600" u="none" cap="none" strike="noStrike">
                <a:solidFill>
                  <a:schemeClr val="lt1"/>
                </a:solidFill>
                <a:latin typeface="Book Antiqua"/>
                <a:ea typeface="Book Antiqua"/>
                <a:cs typeface="Book Antiqua"/>
                <a:sym typeface="Book Antiqua"/>
              </a:defRPr>
            </a:lvl5pPr>
            <a:lvl6pPr indent="-342900" lvl="5" marL="2743200" marR="0" rtl="0" algn="l">
              <a:spcBef>
                <a:spcPts val="360"/>
              </a:spcBef>
              <a:spcAft>
                <a:spcPts val="0"/>
              </a:spcAft>
              <a:buClr>
                <a:schemeClr val="lt1"/>
              </a:buClr>
              <a:buSzPts val="1800"/>
              <a:buFont typeface="Noto Sans Symbols"/>
              <a:buChar char="•"/>
              <a:defRPr b="0" i="0" sz="1800" u="none" cap="none" strike="noStrike">
                <a:solidFill>
                  <a:schemeClr val="lt1"/>
                </a:solidFill>
                <a:latin typeface="Book Antiqua"/>
                <a:ea typeface="Book Antiqua"/>
                <a:cs typeface="Book Antiqua"/>
                <a:sym typeface="Book Antiqua"/>
              </a:defRPr>
            </a:lvl6pPr>
            <a:lvl7pPr indent="-330200" lvl="6" marL="3200400" marR="0" rtl="0" algn="l">
              <a:spcBef>
                <a:spcPts val="320"/>
              </a:spcBef>
              <a:spcAft>
                <a:spcPts val="0"/>
              </a:spcAft>
              <a:buClr>
                <a:schemeClr val="lt1"/>
              </a:buClr>
              <a:buSzPts val="1600"/>
              <a:buFont typeface="Noto Sans Symbols"/>
              <a:buChar char="⚫"/>
              <a:defRPr b="0" i="0" sz="1600" u="none" cap="none" strike="noStrike">
                <a:solidFill>
                  <a:schemeClr val="lt1"/>
                </a:solidFill>
                <a:latin typeface="Book Antiqua"/>
                <a:ea typeface="Book Antiqua"/>
                <a:cs typeface="Book Antiqua"/>
                <a:sym typeface="Book Antiqua"/>
              </a:defRPr>
            </a:lvl7pPr>
            <a:lvl8pPr indent="-317500" lvl="7" marL="3657600" marR="0" rtl="0" algn="l">
              <a:spcBef>
                <a:spcPts val="280"/>
              </a:spcBef>
              <a:spcAft>
                <a:spcPts val="0"/>
              </a:spcAft>
              <a:buClr>
                <a:schemeClr val="lt1"/>
              </a:buClr>
              <a:buSzPts val="1400"/>
              <a:buFont typeface="Noto Sans Symbols"/>
              <a:buChar char="⚫"/>
              <a:defRPr b="0" i="0" sz="1400" u="none" cap="none" strike="noStrike">
                <a:solidFill>
                  <a:schemeClr val="lt1"/>
                </a:solidFill>
                <a:latin typeface="Book Antiqua"/>
                <a:ea typeface="Book Antiqua"/>
                <a:cs typeface="Book Antiqua"/>
                <a:sym typeface="Book Antiqua"/>
              </a:defRPr>
            </a:lvl8pPr>
            <a:lvl9pPr indent="-317500" lvl="8" marL="4114800" marR="0" rtl="0" algn="l">
              <a:spcBef>
                <a:spcPts val="280"/>
              </a:spcBef>
              <a:spcAft>
                <a:spcPts val="0"/>
              </a:spcAft>
              <a:buClr>
                <a:schemeClr val="lt1"/>
              </a:buClr>
              <a:buSzPts val="1400"/>
              <a:buFont typeface="Noto Sans Symbols"/>
              <a:buChar char="⚫"/>
              <a:defRPr b="0" i="0" sz="1400" u="none" cap="none" strike="noStrike">
                <a:solidFill>
                  <a:schemeClr val="lt1"/>
                </a:solidFill>
                <a:latin typeface="Book Antiqua"/>
                <a:ea typeface="Book Antiqua"/>
                <a:cs typeface="Book Antiqua"/>
                <a:sym typeface="Book Antiqua"/>
              </a:defRPr>
            </a:lvl9pPr>
          </a:lstStyle>
          <a:p/>
        </p:txBody>
      </p:sp>
      <p:sp>
        <p:nvSpPr>
          <p:cNvPr id="45" name="Google Shape;45;p6"/>
          <p:cNvSpPr txBox="1"/>
          <p:nvPr>
            <p:ph idx="4" type="body"/>
          </p:nvPr>
        </p:nvSpPr>
        <p:spPr>
          <a:xfrm>
            <a:off x="4645025" y="2362200"/>
            <a:ext cx="4041775" cy="3763963"/>
          </a:xfrm>
          <a:prstGeom prst="rect">
            <a:avLst/>
          </a:prstGeom>
          <a:noFill/>
          <a:ln>
            <a:noFill/>
          </a:ln>
        </p:spPr>
        <p:txBody>
          <a:bodyPr anchorCtr="0" anchor="t" bIns="91425" lIns="91425" spcFirstLastPara="1" rIns="91425" wrap="square" tIns="91425"/>
          <a:lstStyle>
            <a:lvl1pPr indent="-327660" lvl="0" marL="457200" marR="0" rtl="0" algn="l">
              <a:spcBef>
                <a:spcPts val="480"/>
              </a:spcBef>
              <a:spcAft>
                <a:spcPts val="0"/>
              </a:spcAft>
              <a:buClr>
                <a:srgbClr val="F9F9F9"/>
              </a:buClr>
              <a:buSzPts val="1560"/>
              <a:buFont typeface="Noto Sans Symbols"/>
              <a:buChar char="⬜"/>
              <a:defRPr b="0" i="0" sz="2400" u="none" cap="none" strike="noStrike">
                <a:solidFill>
                  <a:schemeClr val="lt1"/>
                </a:solidFill>
                <a:latin typeface="Book Antiqua"/>
                <a:ea typeface="Book Antiqua"/>
                <a:cs typeface="Book Antiqua"/>
                <a:sym typeface="Book Antiqua"/>
              </a:defRPr>
            </a:lvl1pPr>
            <a:lvl2pPr indent="-330200" lvl="1" marL="914400" marR="0" rtl="0" algn="l">
              <a:spcBef>
                <a:spcPts val="400"/>
              </a:spcBef>
              <a:spcAft>
                <a:spcPts val="0"/>
              </a:spcAft>
              <a:buClr>
                <a:schemeClr val="lt1"/>
              </a:buClr>
              <a:buSzPts val="1600"/>
              <a:buFont typeface="Noto Sans Symbols"/>
              <a:buChar char="◼"/>
              <a:defRPr b="0" i="0" sz="2000" u="none" cap="none" strike="noStrike">
                <a:solidFill>
                  <a:schemeClr val="lt1"/>
                </a:solidFill>
                <a:latin typeface="Book Antiqua"/>
                <a:ea typeface="Book Antiqua"/>
                <a:cs typeface="Book Antiqua"/>
                <a:sym typeface="Book Antiqua"/>
              </a:defRPr>
            </a:lvl2pPr>
            <a:lvl3pPr indent="-337185" lvl="2" marL="1371600" marR="0" rtl="0" algn="l">
              <a:spcBef>
                <a:spcPts val="360"/>
              </a:spcBef>
              <a:spcAft>
                <a:spcPts val="0"/>
              </a:spcAft>
              <a:buClr>
                <a:schemeClr val="lt1"/>
              </a:buClr>
              <a:buSzPts val="1710"/>
              <a:buFont typeface="Noto Sans Symbols"/>
              <a:buChar char="▫"/>
              <a:defRPr b="0" i="0" sz="1800" u="none" cap="none" strike="noStrike">
                <a:solidFill>
                  <a:schemeClr val="lt1"/>
                </a:solidFill>
                <a:latin typeface="Book Antiqua"/>
                <a:ea typeface="Book Antiqua"/>
                <a:cs typeface="Book Antiqua"/>
                <a:sym typeface="Book Antiqua"/>
              </a:defRPr>
            </a:lvl3pPr>
            <a:lvl4pPr indent="-330200" lvl="3" marL="1828800" marR="0" rtl="0" algn="l">
              <a:spcBef>
                <a:spcPts val="320"/>
              </a:spcBef>
              <a:spcAft>
                <a:spcPts val="0"/>
              </a:spcAft>
              <a:buClr>
                <a:schemeClr val="lt1"/>
              </a:buClr>
              <a:buSzPts val="1600"/>
              <a:buFont typeface="Noto Sans Symbols"/>
              <a:buChar char="•"/>
              <a:defRPr b="0" i="0" sz="1600" u="none" cap="none" strike="noStrike">
                <a:solidFill>
                  <a:schemeClr val="lt1"/>
                </a:solidFill>
                <a:latin typeface="Book Antiqua"/>
                <a:ea typeface="Book Antiqua"/>
                <a:cs typeface="Book Antiqua"/>
                <a:sym typeface="Book Antiqua"/>
              </a:defRPr>
            </a:lvl4pPr>
            <a:lvl5pPr indent="-330200" lvl="4" marL="2286000" marR="0" rtl="0" algn="l">
              <a:spcBef>
                <a:spcPts val="320"/>
              </a:spcBef>
              <a:spcAft>
                <a:spcPts val="0"/>
              </a:spcAft>
              <a:buClr>
                <a:schemeClr val="lt1"/>
              </a:buClr>
              <a:buSzPts val="1600"/>
              <a:buFont typeface="Noto Sans Symbols"/>
              <a:buChar char="◾"/>
              <a:defRPr b="0" i="0" sz="1600" u="none" cap="none" strike="noStrike">
                <a:solidFill>
                  <a:schemeClr val="lt1"/>
                </a:solidFill>
                <a:latin typeface="Book Antiqua"/>
                <a:ea typeface="Book Antiqua"/>
                <a:cs typeface="Book Antiqua"/>
                <a:sym typeface="Book Antiqua"/>
              </a:defRPr>
            </a:lvl5pPr>
            <a:lvl6pPr indent="-342900" lvl="5" marL="2743200" marR="0" rtl="0" algn="l">
              <a:spcBef>
                <a:spcPts val="360"/>
              </a:spcBef>
              <a:spcAft>
                <a:spcPts val="0"/>
              </a:spcAft>
              <a:buClr>
                <a:schemeClr val="lt1"/>
              </a:buClr>
              <a:buSzPts val="1800"/>
              <a:buFont typeface="Noto Sans Symbols"/>
              <a:buChar char="•"/>
              <a:defRPr b="0" i="0" sz="1800" u="none" cap="none" strike="noStrike">
                <a:solidFill>
                  <a:schemeClr val="lt1"/>
                </a:solidFill>
                <a:latin typeface="Book Antiqua"/>
                <a:ea typeface="Book Antiqua"/>
                <a:cs typeface="Book Antiqua"/>
                <a:sym typeface="Book Antiqua"/>
              </a:defRPr>
            </a:lvl6pPr>
            <a:lvl7pPr indent="-330200" lvl="6" marL="3200400" marR="0" rtl="0" algn="l">
              <a:spcBef>
                <a:spcPts val="320"/>
              </a:spcBef>
              <a:spcAft>
                <a:spcPts val="0"/>
              </a:spcAft>
              <a:buClr>
                <a:schemeClr val="lt1"/>
              </a:buClr>
              <a:buSzPts val="1600"/>
              <a:buFont typeface="Noto Sans Symbols"/>
              <a:buChar char="⚫"/>
              <a:defRPr b="0" i="0" sz="1600" u="none" cap="none" strike="noStrike">
                <a:solidFill>
                  <a:schemeClr val="lt1"/>
                </a:solidFill>
                <a:latin typeface="Book Antiqua"/>
                <a:ea typeface="Book Antiqua"/>
                <a:cs typeface="Book Antiqua"/>
                <a:sym typeface="Book Antiqua"/>
              </a:defRPr>
            </a:lvl7pPr>
            <a:lvl8pPr indent="-317500" lvl="7" marL="3657600" marR="0" rtl="0" algn="l">
              <a:spcBef>
                <a:spcPts val="280"/>
              </a:spcBef>
              <a:spcAft>
                <a:spcPts val="0"/>
              </a:spcAft>
              <a:buClr>
                <a:schemeClr val="lt1"/>
              </a:buClr>
              <a:buSzPts val="1400"/>
              <a:buFont typeface="Noto Sans Symbols"/>
              <a:buChar char="⚫"/>
              <a:defRPr b="0" i="0" sz="1400" u="none" cap="none" strike="noStrike">
                <a:solidFill>
                  <a:schemeClr val="lt1"/>
                </a:solidFill>
                <a:latin typeface="Book Antiqua"/>
                <a:ea typeface="Book Antiqua"/>
                <a:cs typeface="Book Antiqua"/>
                <a:sym typeface="Book Antiqua"/>
              </a:defRPr>
            </a:lvl8pPr>
            <a:lvl9pPr indent="-317500" lvl="8" marL="4114800" marR="0" rtl="0" algn="l">
              <a:spcBef>
                <a:spcPts val="280"/>
              </a:spcBef>
              <a:spcAft>
                <a:spcPts val="0"/>
              </a:spcAft>
              <a:buClr>
                <a:schemeClr val="lt1"/>
              </a:buClr>
              <a:buSzPts val="1400"/>
              <a:buFont typeface="Noto Sans Symbols"/>
              <a:buChar char="⚫"/>
              <a:defRPr b="0" i="0" sz="1400" u="none" cap="none" strike="noStrike">
                <a:solidFill>
                  <a:schemeClr val="lt1"/>
                </a:solidFill>
                <a:latin typeface="Book Antiqua"/>
                <a:ea typeface="Book Antiqua"/>
                <a:cs typeface="Book Antiqua"/>
                <a:sym typeface="Book Antiqua"/>
              </a:defRPr>
            </a:lvl9pPr>
          </a:lstStyle>
          <a:p/>
        </p:txBody>
      </p:sp>
      <p:sp>
        <p:nvSpPr>
          <p:cNvPr id="46" name="Google Shape;46;p6"/>
          <p:cNvSpPr txBox="1"/>
          <p:nvPr>
            <p:ph idx="10" type="dt"/>
          </p:nvPr>
        </p:nvSpPr>
        <p:spPr>
          <a:xfrm>
            <a:off x="457200" y="6416675"/>
            <a:ext cx="2133600" cy="365125"/>
          </a:xfrm>
          <a:prstGeom prst="rect">
            <a:avLst/>
          </a:prstGeom>
          <a:noFill/>
          <a:ln>
            <a:noFill/>
          </a:ln>
        </p:spPr>
        <p:txBody>
          <a:bodyPr anchorCtr="0" anchor="b" bIns="91425" lIns="91425" spcFirstLastPara="1" rIns="91425" wrap="square" tIns="91425"/>
          <a:lstStyle>
            <a:lvl1pPr lvl="0" marR="0" rtl="0" algn="l">
              <a:spcBef>
                <a:spcPts val="0"/>
              </a:spcBef>
              <a:spcAft>
                <a:spcPts val="0"/>
              </a:spcAft>
              <a:buSzPts val="1400"/>
              <a:buNone/>
              <a:defRPr b="1" sz="1200">
                <a:solidFill>
                  <a:srgbClr val="BABABA"/>
                </a:solidFill>
                <a:latin typeface="Calibri"/>
                <a:ea typeface="Calibri"/>
                <a:cs typeface="Calibri"/>
                <a:sym typeface="Calibri"/>
              </a:defRPr>
            </a:lvl1pPr>
            <a:lvl2pPr lvl="1" marR="0" rtl="0" algn="ctr">
              <a:spcBef>
                <a:spcPts val="0"/>
              </a:spcBef>
              <a:spcAft>
                <a:spcPts val="0"/>
              </a:spcAft>
              <a:buSzPts val="1400"/>
              <a:buNone/>
              <a:defRPr b="1" i="0" sz="2200" u="none" cap="none" strike="noStrike">
                <a:solidFill>
                  <a:schemeClr val="lt1"/>
                </a:solidFill>
                <a:latin typeface="Calibri"/>
                <a:ea typeface="Calibri"/>
                <a:cs typeface="Calibri"/>
                <a:sym typeface="Calibri"/>
              </a:defRPr>
            </a:lvl2pPr>
            <a:lvl3pPr lvl="2" marR="0" rtl="0" algn="ctr">
              <a:spcBef>
                <a:spcPts val="0"/>
              </a:spcBef>
              <a:spcAft>
                <a:spcPts val="0"/>
              </a:spcAft>
              <a:buSzPts val="1400"/>
              <a:buNone/>
              <a:defRPr b="1" i="0" sz="2200" u="none" cap="none" strike="noStrike">
                <a:solidFill>
                  <a:schemeClr val="lt1"/>
                </a:solidFill>
                <a:latin typeface="Calibri"/>
                <a:ea typeface="Calibri"/>
                <a:cs typeface="Calibri"/>
                <a:sym typeface="Calibri"/>
              </a:defRPr>
            </a:lvl3pPr>
            <a:lvl4pPr lvl="3" marR="0" rtl="0" algn="ctr">
              <a:spcBef>
                <a:spcPts val="0"/>
              </a:spcBef>
              <a:spcAft>
                <a:spcPts val="0"/>
              </a:spcAft>
              <a:buSzPts val="1400"/>
              <a:buNone/>
              <a:defRPr b="1" i="0" sz="2200" u="none" cap="none" strike="noStrike">
                <a:solidFill>
                  <a:schemeClr val="lt1"/>
                </a:solidFill>
                <a:latin typeface="Calibri"/>
                <a:ea typeface="Calibri"/>
                <a:cs typeface="Calibri"/>
                <a:sym typeface="Calibri"/>
              </a:defRPr>
            </a:lvl4pPr>
            <a:lvl5pPr lvl="4" marR="0" rtl="0" algn="ctr">
              <a:spcBef>
                <a:spcPts val="0"/>
              </a:spcBef>
              <a:spcAft>
                <a:spcPts val="0"/>
              </a:spcAft>
              <a:buSzPts val="1400"/>
              <a:buNone/>
              <a:defRPr b="1" i="0" sz="22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1" i="0" sz="22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1" i="0" sz="22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1" i="0" sz="22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1" i="0" sz="2200" u="none" cap="none" strike="noStrike">
                <a:solidFill>
                  <a:schemeClr val="lt1"/>
                </a:solidFill>
                <a:latin typeface="Calibri"/>
                <a:ea typeface="Calibri"/>
                <a:cs typeface="Calibri"/>
                <a:sym typeface="Calibri"/>
              </a:defRPr>
            </a:lvl9pPr>
          </a:lstStyle>
          <a:p/>
        </p:txBody>
      </p:sp>
      <p:sp>
        <p:nvSpPr>
          <p:cNvPr id="47" name="Google Shape;47;p6"/>
          <p:cNvSpPr txBox="1"/>
          <p:nvPr>
            <p:ph idx="11" type="ftr"/>
          </p:nvPr>
        </p:nvSpPr>
        <p:spPr>
          <a:xfrm>
            <a:off x="3124200" y="6416675"/>
            <a:ext cx="2895600" cy="365125"/>
          </a:xfrm>
          <a:prstGeom prst="rect">
            <a:avLst/>
          </a:prstGeom>
          <a:noFill/>
          <a:ln>
            <a:noFill/>
          </a:ln>
        </p:spPr>
        <p:txBody>
          <a:bodyPr anchorCtr="0" anchor="b" bIns="91425" lIns="91425" spcFirstLastPara="1" rIns="91425" wrap="square" tIns="91425"/>
          <a:lstStyle>
            <a:lvl1pPr lvl="0" marR="0" rtl="0" algn="ctr">
              <a:spcBef>
                <a:spcPts val="0"/>
              </a:spcBef>
              <a:spcAft>
                <a:spcPts val="0"/>
              </a:spcAft>
              <a:buSzPts val="1400"/>
              <a:buNone/>
              <a:defRPr b="1" sz="1200">
                <a:solidFill>
                  <a:srgbClr val="BABABA"/>
                </a:solidFill>
                <a:latin typeface="Calibri"/>
                <a:ea typeface="Calibri"/>
                <a:cs typeface="Calibri"/>
                <a:sym typeface="Calibri"/>
              </a:defRPr>
            </a:lvl1pPr>
            <a:lvl2pPr lvl="1" marR="0" rtl="0" algn="ctr">
              <a:spcBef>
                <a:spcPts val="0"/>
              </a:spcBef>
              <a:spcAft>
                <a:spcPts val="0"/>
              </a:spcAft>
              <a:buSzPts val="1400"/>
              <a:buNone/>
              <a:defRPr b="1" i="0" sz="2200" u="none" cap="none" strike="noStrike">
                <a:solidFill>
                  <a:schemeClr val="lt1"/>
                </a:solidFill>
                <a:latin typeface="Calibri"/>
                <a:ea typeface="Calibri"/>
                <a:cs typeface="Calibri"/>
                <a:sym typeface="Calibri"/>
              </a:defRPr>
            </a:lvl2pPr>
            <a:lvl3pPr lvl="2" marR="0" rtl="0" algn="ctr">
              <a:spcBef>
                <a:spcPts val="0"/>
              </a:spcBef>
              <a:spcAft>
                <a:spcPts val="0"/>
              </a:spcAft>
              <a:buSzPts val="1400"/>
              <a:buNone/>
              <a:defRPr b="1" i="0" sz="2200" u="none" cap="none" strike="noStrike">
                <a:solidFill>
                  <a:schemeClr val="lt1"/>
                </a:solidFill>
                <a:latin typeface="Calibri"/>
                <a:ea typeface="Calibri"/>
                <a:cs typeface="Calibri"/>
                <a:sym typeface="Calibri"/>
              </a:defRPr>
            </a:lvl3pPr>
            <a:lvl4pPr lvl="3" marR="0" rtl="0" algn="ctr">
              <a:spcBef>
                <a:spcPts val="0"/>
              </a:spcBef>
              <a:spcAft>
                <a:spcPts val="0"/>
              </a:spcAft>
              <a:buSzPts val="1400"/>
              <a:buNone/>
              <a:defRPr b="1" i="0" sz="2200" u="none" cap="none" strike="noStrike">
                <a:solidFill>
                  <a:schemeClr val="lt1"/>
                </a:solidFill>
                <a:latin typeface="Calibri"/>
                <a:ea typeface="Calibri"/>
                <a:cs typeface="Calibri"/>
                <a:sym typeface="Calibri"/>
              </a:defRPr>
            </a:lvl4pPr>
            <a:lvl5pPr lvl="4" marR="0" rtl="0" algn="ctr">
              <a:spcBef>
                <a:spcPts val="0"/>
              </a:spcBef>
              <a:spcAft>
                <a:spcPts val="0"/>
              </a:spcAft>
              <a:buSzPts val="1400"/>
              <a:buNone/>
              <a:defRPr b="1" i="0" sz="22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1" i="0" sz="22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1" i="0" sz="22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1" i="0" sz="22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1" i="0" sz="2200" u="none" cap="none" strike="noStrike">
                <a:solidFill>
                  <a:schemeClr val="lt1"/>
                </a:solidFill>
                <a:latin typeface="Calibri"/>
                <a:ea typeface="Calibri"/>
                <a:cs typeface="Calibri"/>
                <a:sym typeface="Calibri"/>
              </a:defRPr>
            </a:lvl9pPr>
          </a:lstStyle>
          <a:p/>
        </p:txBody>
      </p:sp>
      <p:sp>
        <p:nvSpPr>
          <p:cNvPr id="48" name="Google Shape;48;p6"/>
          <p:cNvSpPr txBox="1"/>
          <p:nvPr>
            <p:ph idx="12" type="sldNum"/>
          </p:nvPr>
        </p:nvSpPr>
        <p:spPr>
          <a:xfrm>
            <a:off x="7924800" y="6416675"/>
            <a:ext cx="762000" cy="365125"/>
          </a:xfrm>
          <a:prstGeom prst="rect">
            <a:avLst/>
          </a:prstGeom>
          <a:noFill/>
          <a:ln>
            <a:noFill/>
          </a:ln>
        </p:spPr>
        <p:txBody>
          <a:bodyPr anchorCtr="0" anchor="b" bIns="45700" lIns="0" spcFirstLastPara="1" rIns="0" wrap="square" tIns="45700">
            <a:noAutofit/>
          </a:bodyPr>
          <a:lstStyle>
            <a:lvl1pPr indent="0" lvl="0" marL="0" marR="0" rtl="0" algn="r">
              <a:spcBef>
                <a:spcPts val="0"/>
              </a:spcBef>
              <a:spcAft>
                <a:spcPts val="0"/>
              </a:spcAft>
              <a:buNone/>
              <a:defRPr b="1" sz="1200">
                <a:solidFill>
                  <a:srgbClr val="BABABA"/>
                </a:solidFill>
                <a:latin typeface="Calibri"/>
                <a:ea typeface="Calibri"/>
                <a:cs typeface="Calibri"/>
                <a:sym typeface="Calibri"/>
              </a:defRPr>
            </a:lvl1pPr>
            <a:lvl2pPr indent="0" lvl="1" marL="0" marR="0" rtl="0" algn="r">
              <a:spcBef>
                <a:spcPts val="0"/>
              </a:spcBef>
              <a:spcAft>
                <a:spcPts val="0"/>
              </a:spcAft>
              <a:buNone/>
              <a:defRPr b="1" sz="1200">
                <a:solidFill>
                  <a:srgbClr val="BABABA"/>
                </a:solidFill>
                <a:latin typeface="Calibri"/>
                <a:ea typeface="Calibri"/>
                <a:cs typeface="Calibri"/>
                <a:sym typeface="Calibri"/>
              </a:defRPr>
            </a:lvl2pPr>
            <a:lvl3pPr indent="0" lvl="2" marL="0" marR="0" rtl="0" algn="r">
              <a:spcBef>
                <a:spcPts val="0"/>
              </a:spcBef>
              <a:spcAft>
                <a:spcPts val="0"/>
              </a:spcAft>
              <a:buNone/>
              <a:defRPr b="1" sz="1200">
                <a:solidFill>
                  <a:srgbClr val="BABABA"/>
                </a:solidFill>
                <a:latin typeface="Calibri"/>
                <a:ea typeface="Calibri"/>
                <a:cs typeface="Calibri"/>
                <a:sym typeface="Calibri"/>
              </a:defRPr>
            </a:lvl3pPr>
            <a:lvl4pPr indent="0" lvl="3" marL="0" marR="0" rtl="0" algn="r">
              <a:spcBef>
                <a:spcPts val="0"/>
              </a:spcBef>
              <a:spcAft>
                <a:spcPts val="0"/>
              </a:spcAft>
              <a:buNone/>
              <a:defRPr b="1" sz="1200">
                <a:solidFill>
                  <a:srgbClr val="BABABA"/>
                </a:solidFill>
                <a:latin typeface="Calibri"/>
                <a:ea typeface="Calibri"/>
                <a:cs typeface="Calibri"/>
                <a:sym typeface="Calibri"/>
              </a:defRPr>
            </a:lvl4pPr>
            <a:lvl5pPr indent="0" lvl="4" marL="0" marR="0" rtl="0" algn="r">
              <a:spcBef>
                <a:spcPts val="0"/>
              </a:spcBef>
              <a:spcAft>
                <a:spcPts val="0"/>
              </a:spcAft>
              <a:buNone/>
              <a:defRPr b="1" sz="1200">
                <a:solidFill>
                  <a:srgbClr val="BABABA"/>
                </a:solidFill>
                <a:latin typeface="Calibri"/>
                <a:ea typeface="Calibri"/>
                <a:cs typeface="Calibri"/>
                <a:sym typeface="Calibri"/>
              </a:defRPr>
            </a:lvl5pPr>
            <a:lvl6pPr indent="0" lvl="5" marL="0" marR="0" rtl="0" algn="r">
              <a:spcBef>
                <a:spcPts val="0"/>
              </a:spcBef>
              <a:spcAft>
                <a:spcPts val="0"/>
              </a:spcAft>
              <a:buNone/>
              <a:defRPr b="1" sz="1200">
                <a:solidFill>
                  <a:srgbClr val="BABABA"/>
                </a:solidFill>
                <a:latin typeface="Calibri"/>
                <a:ea typeface="Calibri"/>
                <a:cs typeface="Calibri"/>
                <a:sym typeface="Calibri"/>
              </a:defRPr>
            </a:lvl6pPr>
            <a:lvl7pPr indent="0" lvl="6" marL="0" marR="0" rtl="0" algn="r">
              <a:spcBef>
                <a:spcPts val="0"/>
              </a:spcBef>
              <a:spcAft>
                <a:spcPts val="0"/>
              </a:spcAft>
              <a:buNone/>
              <a:defRPr b="1" sz="1200">
                <a:solidFill>
                  <a:srgbClr val="BABABA"/>
                </a:solidFill>
                <a:latin typeface="Calibri"/>
                <a:ea typeface="Calibri"/>
                <a:cs typeface="Calibri"/>
                <a:sym typeface="Calibri"/>
              </a:defRPr>
            </a:lvl7pPr>
            <a:lvl8pPr indent="0" lvl="7" marL="0" marR="0" rtl="0" algn="r">
              <a:spcBef>
                <a:spcPts val="0"/>
              </a:spcBef>
              <a:spcAft>
                <a:spcPts val="0"/>
              </a:spcAft>
              <a:buNone/>
              <a:defRPr b="1" sz="1200">
                <a:solidFill>
                  <a:srgbClr val="BABABA"/>
                </a:solidFill>
                <a:latin typeface="Calibri"/>
                <a:ea typeface="Calibri"/>
                <a:cs typeface="Calibri"/>
                <a:sym typeface="Calibri"/>
              </a:defRPr>
            </a:lvl8pPr>
            <a:lvl9pPr indent="0" lvl="8" marL="0" marR="0" rtl="0" algn="r">
              <a:spcBef>
                <a:spcPts val="0"/>
              </a:spcBef>
              <a:spcAft>
                <a:spcPts val="0"/>
              </a:spcAft>
              <a:buNone/>
              <a:defRPr b="1" sz="1200">
                <a:solidFill>
                  <a:srgbClr val="BABAB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rgbClr val="EAD594"/>
              </a:buClr>
              <a:buSzPts val="4100"/>
              <a:buFont typeface="Lucida Sans"/>
              <a:buNone/>
              <a:defRPr b="1" i="0" sz="4100" u="none" cap="none" strike="noStrike">
                <a:solidFill>
                  <a:srgbClr val="EAD594"/>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1" name="Google Shape;51;p7"/>
          <p:cNvSpPr txBox="1"/>
          <p:nvPr>
            <p:ph idx="10" type="dt"/>
          </p:nvPr>
        </p:nvSpPr>
        <p:spPr>
          <a:xfrm>
            <a:off x="457200" y="6416675"/>
            <a:ext cx="2133600" cy="365125"/>
          </a:xfrm>
          <a:prstGeom prst="rect">
            <a:avLst/>
          </a:prstGeom>
          <a:noFill/>
          <a:ln>
            <a:noFill/>
          </a:ln>
        </p:spPr>
        <p:txBody>
          <a:bodyPr anchorCtr="0" anchor="b" bIns="91425" lIns="91425" spcFirstLastPara="1" rIns="91425" wrap="square" tIns="91425"/>
          <a:lstStyle>
            <a:lvl1pPr lvl="0" marR="0" rtl="0" algn="l">
              <a:spcBef>
                <a:spcPts val="0"/>
              </a:spcBef>
              <a:spcAft>
                <a:spcPts val="0"/>
              </a:spcAft>
              <a:buSzPts val="1400"/>
              <a:buNone/>
              <a:defRPr b="1" sz="1200">
                <a:solidFill>
                  <a:srgbClr val="BABABA"/>
                </a:solidFill>
                <a:latin typeface="Calibri"/>
                <a:ea typeface="Calibri"/>
                <a:cs typeface="Calibri"/>
                <a:sym typeface="Calibri"/>
              </a:defRPr>
            </a:lvl1pPr>
            <a:lvl2pPr lvl="1" marR="0" rtl="0" algn="ctr">
              <a:spcBef>
                <a:spcPts val="0"/>
              </a:spcBef>
              <a:spcAft>
                <a:spcPts val="0"/>
              </a:spcAft>
              <a:buSzPts val="1400"/>
              <a:buNone/>
              <a:defRPr b="1" i="0" sz="2200" u="none" cap="none" strike="noStrike">
                <a:solidFill>
                  <a:schemeClr val="lt1"/>
                </a:solidFill>
                <a:latin typeface="Calibri"/>
                <a:ea typeface="Calibri"/>
                <a:cs typeface="Calibri"/>
                <a:sym typeface="Calibri"/>
              </a:defRPr>
            </a:lvl2pPr>
            <a:lvl3pPr lvl="2" marR="0" rtl="0" algn="ctr">
              <a:spcBef>
                <a:spcPts val="0"/>
              </a:spcBef>
              <a:spcAft>
                <a:spcPts val="0"/>
              </a:spcAft>
              <a:buSzPts val="1400"/>
              <a:buNone/>
              <a:defRPr b="1" i="0" sz="2200" u="none" cap="none" strike="noStrike">
                <a:solidFill>
                  <a:schemeClr val="lt1"/>
                </a:solidFill>
                <a:latin typeface="Calibri"/>
                <a:ea typeface="Calibri"/>
                <a:cs typeface="Calibri"/>
                <a:sym typeface="Calibri"/>
              </a:defRPr>
            </a:lvl3pPr>
            <a:lvl4pPr lvl="3" marR="0" rtl="0" algn="ctr">
              <a:spcBef>
                <a:spcPts val="0"/>
              </a:spcBef>
              <a:spcAft>
                <a:spcPts val="0"/>
              </a:spcAft>
              <a:buSzPts val="1400"/>
              <a:buNone/>
              <a:defRPr b="1" i="0" sz="2200" u="none" cap="none" strike="noStrike">
                <a:solidFill>
                  <a:schemeClr val="lt1"/>
                </a:solidFill>
                <a:latin typeface="Calibri"/>
                <a:ea typeface="Calibri"/>
                <a:cs typeface="Calibri"/>
                <a:sym typeface="Calibri"/>
              </a:defRPr>
            </a:lvl4pPr>
            <a:lvl5pPr lvl="4" marR="0" rtl="0" algn="ctr">
              <a:spcBef>
                <a:spcPts val="0"/>
              </a:spcBef>
              <a:spcAft>
                <a:spcPts val="0"/>
              </a:spcAft>
              <a:buSzPts val="1400"/>
              <a:buNone/>
              <a:defRPr b="1" i="0" sz="22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1" i="0" sz="22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1" i="0" sz="22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1" i="0" sz="22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1" i="0" sz="2200" u="none" cap="none" strike="noStrike">
                <a:solidFill>
                  <a:schemeClr val="lt1"/>
                </a:solidFill>
                <a:latin typeface="Calibri"/>
                <a:ea typeface="Calibri"/>
                <a:cs typeface="Calibri"/>
                <a:sym typeface="Calibri"/>
              </a:defRPr>
            </a:lvl9pPr>
          </a:lstStyle>
          <a:p/>
        </p:txBody>
      </p:sp>
      <p:sp>
        <p:nvSpPr>
          <p:cNvPr id="52" name="Google Shape;52;p7"/>
          <p:cNvSpPr txBox="1"/>
          <p:nvPr>
            <p:ph idx="11" type="ftr"/>
          </p:nvPr>
        </p:nvSpPr>
        <p:spPr>
          <a:xfrm>
            <a:off x="3124200" y="6416675"/>
            <a:ext cx="2895600" cy="365125"/>
          </a:xfrm>
          <a:prstGeom prst="rect">
            <a:avLst/>
          </a:prstGeom>
          <a:noFill/>
          <a:ln>
            <a:noFill/>
          </a:ln>
        </p:spPr>
        <p:txBody>
          <a:bodyPr anchorCtr="0" anchor="b" bIns="91425" lIns="91425" spcFirstLastPara="1" rIns="91425" wrap="square" tIns="91425"/>
          <a:lstStyle>
            <a:lvl1pPr lvl="0" marR="0" rtl="0" algn="ctr">
              <a:spcBef>
                <a:spcPts val="0"/>
              </a:spcBef>
              <a:spcAft>
                <a:spcPts val="0"/>
              </a:spcAft>
              <a:buSzPts val="1400"/>
              <a:buNone/>
              <a:defRPr b="1" sz="1200">
                <a:solidFill>
                  <a:srgbClr val="BABABA"/>
                </a:solidFill>
                <a:latin typeface="Calibri"/>
                <a:ea typeface="Calibri"/>
                <a:cs typeface="Calibri"/>
                <a:sym typeface="Calibri"/>
              </a:defRPr>
            </a:lvl1pPr>
            <a:lvl2pPr lvl="1" marR="0" rtl="0" algn="ctr">
              <a:spcBef>
                <a:spcPts val="0"/>
              </a:spcBef>
              <a:spcAft>
                <a:spcPts val="0"/>
              </a:spcAft>
              <a:buSzPts val="1400"/>
              <a:buNone/>
              <a:defRPr b="1" i="0" sz="2200" u="none" cap="none" strike="noStrike">
                <a:solidFill>
                  <a:schemeClr val="lt1"/>
                </a:solidFill>
                <a:latin typeface="Calibri"/>
                <a:ea typeface="Calibri"/>
                <a:cs typeface="Calibri"/>
                <a:sym typeface="Calibri"/>
              </a:defRPr>
            </a:lvl2pPr>
            <a:lvl3pPr lvl="2" marR="0" rtl="0" algn="ctr">
              <a:spcBef>
                <a:spcPts val="0"/>
              </a:spcBef>
              <a:spcAft>
                <a:spcPts val="0"/>
              </a:spcAft>
              <a:buSzPts val="1400"/>
              <a:buNone/>
              <a:defRPr b="1" i="0" sz="2200" u="none" cap="none" strike="noStrike">
                <a:solidFill>
                  <a:schemeClr val="lt1"/>
                </a:solidFill>
                <a:latin typeface="Calibri"/>
                <a:ea typeface="Calibri"/>
                <a:cs typeface="Calibri"/>
                <a:sym typeface="Calibri"/>
              </a:defRPr>
            </a:lvl3pPr>
            <a:lvl4pPr lvl="3" marR="0" rtl="0" algn="ctr">
              <a:spcBef>
                <a:spcPts val="0"/>
              </a:spcBef>
              <a:spcAft>
                <a:spcPts val="0"/>
              </a:spcAft>
              <a:buSzPts val="1400"/>
              <a:buNone/>
              <a:defRPr b="1" i="0" sz="2200" u="none" cap="none" strike="noStrike">
                <a:solidFill>
                  <a:schemeClr val="lt1"/>
                </a:solidFill>
                <a:latin typeface="Calibri"/>
                <a:ea typeface="Calibri"/>
                <a:cs typeface="Calibri"/>
                <a:sym typeface="Calibri"/>
              </a:defRPr>
            </a:lvl4pPr>
            <a:lvl5pPr lvl="4" marR="0" rtl="0" algn="ctr">
              <a:spcBef>
                <a:spcPts val="0"/>
              </a:spcBef>
              <a:spcAft>
                <a:spcPts val="0"/>
              </a:spcAft>
              <a:buSzPts val="1400"/>
              <a:buNone/>
              <a:defRPr b="1" i="0" sz="22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1" i="0" sz="22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1" i="0" sz="22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1" i="0" sz="22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1" i="0" sz="2200" u="none" cap="none" strike="noStrike">
                <a:solidFill>
                  <a:schemeClr val="lt1"/>
                </a:solidFill>
                <a:latin typeface="Calibri"/>
                <a:ea typeface="Calibri"/>
                <a:cs typeface="Calibri"/>
                <a:sym typeface="Calibri"/>
              </a:defRPr>
            </a:lvl9pPr>
          </a:lstStyle>
          <a:p/>
        </p:txBody>
      </p:sp>
      <p:sp>
        <p:nvSpPr>
          <p:cNvPr id="53" name="Google Shape;53;p7"/>
          <p:cNvSpPr txBox="1"/>
          <p:nvPr>
            <p:ph idx="12" type="sldNum"/>
          </p:nvPr>
        </p:nvSpPr>
        <p:spPr>
          <a:xfrm>
            <a:off x="7924800" y="6416675"/>
            <a:ext cx="762000" cy="365125"/>
          </a:xfrm>
          <a:prstGeom prst="rect">
            <a:avLst/>
          </a:prstGeom>
          <a:noFill/>
          <a:ln>
            <a:noFill/>
          </a:ln>
        </p:spPr>
        <p:txBody>
          <a:bodyPr anchorCtr="0" anchor="b" bIns="45700" lIns="0" spcFirstLastPara="1" rIns="0" wrap="square" tIns="45700">
            <a:noAutofit/>
          </a:bodyPr>
          <a:lstStyle>
            <a:lvl1pPr indent="0" lvl="0" marL="0" marR="0" rtl="0" algn="r">
              <a:spcBef>
                <a:spcPts val="0"/>
              </a:spcBef>
              <a:spcAft>
                <a:spcPts val="0"/>
              </a:spcAft>
              <a:buNone/>
              <a:defRPr b="1" sz="1200">
                <a:solidFill>
                  <a:srgbClr val="BABABA"/>
                </a:solidFill>
                <a:latin typeface="Calibri"/>
                <a:ea typeface="Calibri"/>
                <a:cs typeface="Calibri"/>
                <a:sym typeface="Calibri"/>
              </a:defRPr>
            </a:lvl1pPr>
            <a:lvl2pPr indent="0" lvl="1" marL="0" marR="0" rtl="0" algn="r">
              <a:spcBef>
                <a:spcPts val="0"/>
              </a:spcBef>
              <a:spcAft>
                <a:spcPts val="0"/>
              </a:spcAft>
              <a:buNone/>
              <a:defRPr b="1" sz="1200">
                <a:solidFill>
                  <a:srgbClr val="BABABA"/>
                </a:solidFill>
                <a:latin typeface="Calibri"/>
                <a:ea typeface="Calibri"/>
                <a:cs typeface="Calibri"/>
                <a:sym typeface="Calibri"/>
              </a:defRPr>
            </a:lvl2pPr>
            <a:lvl3pPr indent="0" lvl="2" marL="0" marR="0" rtl="0" algn="r">
              <a:spcBef>
                <a:spcPts val="0"/>
              </a:spcBef>
              <a:spcAft>
                <a:spcPts val="0"/>
              </a:spcAft>
              <a:buNone/>
              <a:defRPr b="1" sz="1200">
                <a:solidFill>
                  <a:srgbClr val="BABABA"/>
                </a:solidFill>
                <a:latin typeface="Calibri"/>
                <a:ea typeface="Calibri"/>
                <a:cs typeface="Calibri"/>
                <a:sym typeface="Calibri"/>
              </a:defRPr>
            </a:lvl3pPr>
            <a:lvl4pPr indent="0" lvl="3" marL="0" marR="0" rtl="0" algn="r">
              <a:spcBef>
                <a:spcPts val="0"/>
              </a:spcBef>
              <a:spcAft>
                <a:spcPts val="0"/>
              </a:spcAft>
              <a:buNone/>
              <a:defRPr b="1" sz="1200">
                <a:solidFill>
                  <a:srgbClr val="BABABA"/>
                </a:solidFill>
                <a:latin typeface="Calibri"/>
                <a:ea typeface="Calibri"/>
                <a:cs typeface="Calibri"/>
                <a:sym typeface="Calibri"/>
              </a:defRPr>
            </a:lvl4pPr>
            <a:lvl5pPr indent="0" lvl="4" marL="0" marR="0" rtl="0" algn="r">
              <a:spcBef>
                <a:spcPts val="0"/>
              </a:spcBef>
              <a:spcAft>
                <a:spcPts val="0"/>
              </a:spcAft>
              <a:buNone/>
              <a:defRPr b="1" sz="1200">
                <a:solidFill>
                  <a:srgbClr val="BABABA"/>
                </a:solidFill>
                <a:latin typeface="Calibri"/>
                <a:ea typeface="Calibri"/>
                <a:cs typeface="Calibri"/>
                <a:sym typeface="Calibri"/>
              </a:defRPr>
            </a:lvl5pPr>
            <a:lvl6pPr indent="0" lvl="5" marL="0" marR="0" rtl="0" algn="r">
              <a:spcBef>
                <a:spcPts val="0"/>
              </a:spcBef>
              <a:spcAft>
                <a:spcPts val="0"/>
              </a:spcAft>
              <a:buNone/>
              <a:defRPr b="1" sz="1200">
                <a:solidFill>
                  <a:srgbClr val="BABABA"/>
                </a:solidFill>
                <a:latin typeface="Calibri"/>
                <a:ea typeface="Calibri"/>
                <a:cs typeface="Calibri"/>
                <a:sym typeface="Calibri"/>
              </a:defRPr>
            </a:lvl6pPr>
            <a:lvl7pPr indent="0" lvl="6" marL="0" marR="0" rtl="0" algn="r">
              <a:spcBef>
                <a:spcPts val="0"/>
              </a:spcBef>
              <a:spcAft>
                <a:spcPts val="0"/>
              </a:spcAft>
              <a:buNone/>
              <a:defRPr b="1" sz="1200">
                <a:solidFill>
                  <a:srgbClr val="BABABA"/>
                </a:solidFill>
                <a:latin typeface="Calibri"/>
                <a:ea typeface="Calibri"/>
                <a:cs typeface="Calibri"/>
                <a:sym typeface="Calibri"/>
              </a:defRPr>
            </a:lvl7pPr>
            <a:lvl8pPr indent="0" lvl="7" marL="0" marR="0" rtl="0" algn="r">
              <a:spcBef>
                <a:spcPts val="0"/>
              </a:spcBef>
              <a:spcAft>
                <a:spcPts val="0"/>
              </a:spcAft>
              <a:buNone/>
              <a:defRPr b="1" sz="1200">
                <a:solidFill>
                  <a:srgbClr val="BABABA"/>
                </a:solidFill>
                <a:latin typeface="Calibri"/>
                <a:ea typeface="Calibri"/>
                <a:cs typeface="Calibri"/>
                <a:sym typeface="Calibri"/>
              </a:defRPr>
            </a:lvl8pPr>
            <a:lvl9pPr indent="0" lvl="8" marL="0" marR="0" rtl="0" algn="r">
              <a:spcBef>
                <a:spcPts val="0"/>
              </a:spcBef>
              <a:spcAft>
                <a:spcPts val="0"/>
              </a:spcAft>
              <a:buNone/>
              <a:defRPr b="1" sz="1200">
                <a:solidFill>
                  <a:srgbClr val="BABAB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457200" y="6416675"/>
            <a:ext cx="2133600" cy="365125"/>
          </a:xfrm>
          <a:prstGeom prst="rect">
            <a:avLst/>
          </a:prstGeom>
          <a:noFill/>
          <a:ln>
            <a:noFill/>
          </a:ln>
        </p:spPr>
        <p:txBody>
          <a:bodyPr anchorCtr="0" anchor="b" bIns="91425" lIns="91425" spcFirstLastPara="1" rIns="91425" wrap="square" tIns="91425"/>
          <a:lstStyle>
            <a:lvl1pPr lvl="0" marR="0" rtl="0" algn="l">
              <a:spcBef>
                <a:spcPts val="0"/>
              </a:spcBef>
              <a:spcAft>
                <a:spcPts val="0"/>
              </a:spcAft>
              <a:buSzPts val="1400"/>
              <a:buNone/>
              <a:defRPr b="1" sz="1200">
                <a:solidFill>
                  <a:srgbClr val="BABABA"/>
                </a:solidFill>
                <a:latin typeface="Calibri"/>
                <a:ea typeface="Calibri"/>
                <a:cs typeface="Calibri"/>
                <a:sym typeface="Calibri"/>
              </a:defRPr>
            </a:lvl1pPr>
            <a:lvl2pPr lvl="1" marR="0" rtl="0" algn="ctr">
              <a:spcBef>
                <a:spcPts val="0"/>
              </a:spcBef>
              <a:spcAft>
                <a:spcPts val="0"/>
              </a:spcAft>
              <a:buSzPts val="1400"/>
              <a:buNone/>
              <a:defRPr b="1" i="0" sz="2200" u="none" cap="none" strike="noStrike">
                <a:solidFill>
                  <a:schemeClr val="lt1"/>
                </a:solidFill>
                <a:latin typeface="Calibri"/>
                <a:ea typeface="Calibri"/>
                <a:cs typeface="Calibri"/>
                <a:sym typeface="Calibri"/>
              </a:defRPr>
            </a:lvl2pPr>
            <a:lvl3pPr lvl="2" marR="0" rtl="0" algn="ctr">
              <a:spcBef>
                <a:spcPts val="0"/>
              </a:spcBef>
              <a:spcAft>
                <a:spcPts val="0"/>
              </a:spcAft>
              <a:buSzPts val="1400"/>
              <a:buNone/>
              <a:defRPr b="1" i="0" sz="2200" u="none" cap="none" strike="noStrike">
                <a:solidFill>
                  <a:schemeClr val="lt1"/>
                </a:solidFill>
                <a:latin typeface="Calibri"/>
                <a:ea typeface="Calibri"/>
                <a:cs typeface="Calibri"/>
                <a:sym typeface="Calibri"/>
              </a:defRPr>
            </a:lvl3pPr>
            <a:lvl4pPr lvl="3" marR="0" rtl="0" algn="ctr">
              <a:spcBef>
                <a:spcPts val="0"/>
              </a:spcBef>
              <a:spcAft>
                <a:spcPts val="0"/>
              </a:spcAft>
              <a:buSzPts val="1400"/>
              <a:buNone/>
              <a:defRPr b="1" i="0" sz="2200" u="none" cap="none" strike="noStrike">
                <a:solidFill>
                  <a:schemeClr val="lt1"/>
                </a:solidFill>
                <a:latin typeface="Calibri"/>
                <a:ea typeface="Calibri"/>
                <a:cs typeface="Calibri"/>
                <a:sym typeface="Calibri"/>
              </a:defRPr>
            </a:lvl4pPr>
            <a:lvl5pPr lvl="4" marR="0" rtl="0" algn="ctr">
              <a:spcBef>
                <a:spcPts val="0"/>
              </a:spcBef>
              <a:spcAft>
                <a:spcPts val="0"/>
              </a:spcAft>
              <a:buSzPts val="1400"/>
              <a:buNone/>
              <a:defRPr b="1" i="0" sz="22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1" i="0" sz="22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1" i="0" sz="22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1" i="0" sz="22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1" i="0" sz="2200" u="none" cap="none" strike="noStrike">
                <a:solidFill>
                  <a:schemeClr val="lt1"/>
                </a:solidFill>
                <a:latin typeface="Calibri"/>
                <a:ea typeface="Calibri"/>
                <a:cs typeface="Calibri"/>
                <a:sym typeface="Calibri"/>
              </a:defRPr>
            </a:lvl9pPr>
          </a:lstStyle>
          <a:p/>
        </p:txBody>
      </p:sp>
      <p:sp>
        <p:nvSpPr>
          <p:cNvPr id="56" name="Google Shape;56;p8"/>
          <p:cNvSpPr txBox="1"/>
          <p:nvPr>
            <p:ph idx="11" type="ftr"/>
          </p:nvPr>
        </p:nvSpPr>
        <p:spPr>
          <a:xfrm>
            <a:off x="3124200" y="6416675"/>
            <a:ext cx="2895600" cy="365125"/>
          </a:xfrm>
          <a:prstGeom prst="rect">
            <a:avLst/>
          </a:prstGeom>
          <a:noFill/>
          <a:ln>
            <a:noFill/>
          </a:ln>
        </p:spPr>
        <p:txBody>
          <a:bodyPr anchorCtr="0" anchor="b" bIns="91425" lIns="91425" spcFirstLastPara="1" rIns="91425" wrap="square" tIns="91425"/>
          <a:lstStyle>
            <a:lvl1pPr lvl="0" marR="0" rtl="0" algn="ctr">
              <a:spcBef>
                <a:spcPts val="0"/>
              </a:spcBef>
              <a:spcAft>
                <a:spcPts val="0"/>
              </a:spcAft>
              <a:buSzPts val="1400"/>
              <a:buNone/>
              <a:defRPr b="1" sz="1200">
                <a:solidFill>
                  <a:srgbClr val="BABABA"/>
                </a:solidFill>
                <a:latin typeface="Calibri"/>
                <a:ea typeface="Calibri"/>
                <a:cs typeface="Calibri"/>
                <a:sym typeface="Calibri"/>
              </a:defRPr>
            </a:lvl1pPr>
            <a:lvl2pPr lvl="1" marR="0" rtl="0" algn="ctr">
              <a:spcBef>
                <a:spcPts val="0"/>
              </a:spcBef>
              <a:spcAft>
                <a:spcPts val="0"/>
              </a:spcAft>
              <a:buSzPts val="1400"/>
              <a:buNone/>
              <a:defRPr b="1" i="0" sz="2200" u="none" cap="none" strike="noStrike">
                <a:solidFill>
                  <a:schemeClr val="lt1"/>
                </a:solidFill>
                <a:latin typeface="Calibri"/>
                <a:ea typeface="Calibri"/>
                <a:cs typeface="Calibri"/>
                <a:sym typeface="Calibri"/>
              </a:defRPr>
            </a:lvl2pPr>
            <a:lvl3pPr lvl="2" marR="0" rtl="0" algn="ctr">
              <a:spcBef>
                <a:spcPts val="0"/>
              </a:spcBef>
              <a:spcAft>
                <a:spcPts val="0"/>
              </a:spcAft>
              <a:buSzPts val="1400"/>
              <a:buNone/>
              <a:defRPr b="1" i="0" sz="2200" u="none" cap="none" strike="noStrike">
                <a:solidFill>
                  <a:schemeClr val="lt1"/>
                </a:solidFill>
                <a:latin typeface="Calibri"/>
                <a:ea typeface="Calibri"/>
                <a:cs typeface="Calibri"/>
                <a:sym typeface="Calibri"/>
              </a:defRPr>
            </a:lvl3pPr>
            <a:lvl4pPr lvl="3" marR="0" rtl="0" algn="ctr">
              <a:spcBef>
                <a:spcPts val="0"/>
              </a:spcBef>
              <a:spcAft>
                <a:spcPts val="0"/>
              </a:spcAft>
              <a:buSzPts val="1400"/>
              <a:buNone/>
              <a:defRPr b="1" i="0" sz="2200" u="none" cap="none" strike="noStrike">
                <a:solidFill>
                  <a:schemeClr val="lt1"/>
                </a:solidFill>
                <a:latin typeface="Calibri"/>
                <a:ea typeface="Calibri"/>
                <a:cs typeface="Calibri"/>
                <a:sym typeface="Calibri"/>
              </a:defRPr>
            </a:lvl4pPr>
            <a:lvl5pPr lvl="4" marR="0" rtl="0" algn="ctr">
              <a:spcBef>
                <a:spcPts val="0"/>
              </a:spcBef>
              <a:spcAft>
                <a:spcPts val="0"/>
              </a:spcAft>
              <a:buSzPts val="1400"/>
              <a:buNone/>
              <a:defRPr b="1" i="0" sz="22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1" i="0" sz="22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1" i="0" sz="22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1" i="0" sz="22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1" i="0" sz="2200" u="none" cap="none" strike="noStrike">
                <a:solidFill>
                  <a:schemeClr val="lt1"/>
                </a:solidFill>
                <a:latin typeface="Calibri"/>
                <a:ea typeface="Calibri"/>
                <a:cs typeface="Calibri"/>
                <a:sym typeface="Calibri"/>
              </a:defRPr>
            </a:lvl9pPr>
          </a:lstStyle>
          <a:p/>
        </p:txBody>
      </p:sp>
      <p:sp>
        <p:nvSpPr>
          <p:cNvPr id="57" name="Google Shape;57;p8"/>
          <p:cNvSpPr txBox="1"/>
          <p:nvPr>
            <p:ph idx="12" type="sldNum"/>
          </p:nvPr>
        </p:nvSpPr>
        <p:spPr>
          <a:xfrm>
            <a:off x="7924800" y="6416675"/>
            <a:ext cx="762000" cy="365125"/>
          </a:xfrm>
          <a:prstGeom prst="rect">
            <a:avLst/>
          </a:prstGeom>
          <a:noFill/>
          <a:ln>
            <a:noFill/>
          </a:ln>
        </p:spPr>
        <p:txBody>
          <a:bodyPr anchorCtr="0" anchor="b" bIns="45700" lIns="0" spcFirstLastPara="1" rIns="0" wrap="square" tIns="45700">
            <a:noAutofit/>
          </a:bodyPr>
          <a:lstStyle>
            <a:lvl1pPr indent="0" lvl="0" marL="0" marR="0" rtl="0" algn="r">
              <a:spcBef>
                <a:spcPts val="0"/>
              </a:spcBef>
              <a:spcAft>
                <a:spcPts val="0"/>
              </a:spcAft>
              <a:buNone/>
              <a:defRPr b="1" sz="1200">
                <a:solidFill>
                  <a:srgbClr val="BABABA"/>
                </a:solidFill>
                <a:latin typeface="Calibri"/>
                <a:ea typeface="Calibri"/>
                <a:cs typeface="Calibri"/>
                <a:sym typeface="Calibri"/>
              </a:defRPr>
            </a:lvl1pPr>
            <a:lvl2pPr indent="0" lvl="1" marL="0" marR="0" rtl="0" algn="r">
              <a:spcBef>
                <a:spcPts val="0"/>
              </a:spcBef>
              <a:spcAft>
                <a:spcPts val="0"/>
              </a:spcAft>
              <a:buNone/>
              <a:defRPr b="1" sz="1200">
                <a:solidFill>
                  <a:srgbClr val="BABABA"/>
                </a:solidFill>
                <a:latin typeface="Calibri"/>
                <a:ea typeface="Calibri"/>
                <a:cs typeface="Calibri"/>
                <a:sym typeface="Calibri"/>
              </a:defRPr>
            </a:lvl2pPr>
            <a:lvl3pPr indent="0" lvl="2" marL="0" marR="0" rtl="0" algn="r">
              <a:spcBef>
                <a:spcPts val="0"/>
              </a:spcBef>
              <a:spcAft>
                <a:spcPts val="0"/>
              </a:spcAft>
              <a:buNone/>
              <a:defRPr b="1" sz="1200">
                <a:solidFill>
                  <a:srgbClr val="BABABA"/>
                </a:solidFill>
                <a:latin typeface="Calibri"/>
                <a:ea typeface="Calibri"/>
                <a:cs typeface="Calibri"/>
                <a:sym typeface="Calibri"/>
              </a:defRPr>
            </a:lvl3pPr>
            <a:lvl4pPr indent="0" lvl="3" marL="0" marR="0" rtl="0" algn="r">
              <a:spcBef>
                <a:spcPts val="0"/>
              </a:spcBef>
              <a:spcAft>
                <a:spcPts val="0"/>
              </a:spcAft>
              <a:buNone/>
              <a:defRPr b="1" sz="1200">
                <a:solidFill>
                  <a:srgbClr val="BABABA"/>
                </a:solidFill>
                <a:latin typeface="Calibri"/>
                <a:ea typeface="Calibri"/>
                <a:cs typeface="Calibri"/>
                <a:sym typeface="Calibri"/>
              </a:defRPr>
            </a:lvl4pPr>
            <a:lvl5pPr indent="0" lvl="4" marL="0" marR="0" rtl="0" algn="r">
              <a:spcBef>
                <a:spcPts val="0"/>
              </a:spcBef>
              <a:spcAft>
                <a:spcPts val="0"/>
              </a:spcAft>
              <a:buNone/>
              <a:defRPr b="1" sz="1200">
                <a:solidFill>
                  <a:srgbClr val="BABABA"/>
                </a:solidFill>
                <a:latin typeface="Calibri"/>
                <a:ea typeface="Calibri"/>
                <a:cs typeface="Calibri"/>
                <a:sym typeface="Calibri"/>
              </a:defRPr>
            </a:lvl5pPr>
            <a:lvl6pPr indent="0" lvl="5" marL="0" marR="0" rtl="0" algn="r">
              <a:spcBef>
                <a:spcPts val="0"/>
              </a:spcBef>
              <a:spcAft>
                <a:spcPts val="0"/>
              </a:spcAft>
              <a:buNone/>
              <a:defRPr b="1" sz="1200">
                <a:solidFill>
                  <a:srgbClr val="BABABA"/>
                </a:solidFill>
                <a:latin typeface="Calibri"/>
                <a:ea typeface="Calibri"/>
                <a:cs typeface="Calibri"/>
                <a:sym typeface="Calibri"/>
              </a:defRPr>
            </a:lvl6pPr>
            <a:lvl7pPr indent="0" lvl="6" marL="0" marR="0" rtl="0" algn="r">
              <a:spcBef>
                <a:spcPts val="0"/>
              </a:spcBef>
              <a:spcAft>
                <a:spcPts val="0"/>
              </a:spcAft>
              <a:buNone/>
              <a:defRPr b="1" sz="1200">
                <a:solidFill>
                  <a:srgbClr val="BABABA"/>
                </a:solidFill>
                <a:latin typeface="Calibri"/>
                <a:ea typeface="Calibri"/>
                <a:cs typeface="Calibri"/>
                <a:sym typeface="Calibri"/>
              </a:defRPr>
            </a:lvl7pPr>
            <a:lvl8pPr indent="0" lvl="7" marL="0" marR="0" rtl="0" algn="r">
              <a:spcBef>
                <a:spcPts val="0"/>
              </a:spcBef>
              <a:spcAft>
                <a:spcPts val="0"/>
              </a:spcAft>
              <a:buNone/>
              <a:defRPr b="1" sz="1200">
                <a:solidFill>
                  <a:srgbClr val="BABABA"/>
                </a:solidFill>
                <a:latin typeface="Calibri"/>
                <a:ea typeface="Calibri"/>
                <a:cs typeface="Calibri"/>
                <a:sym typeface="Calibri"/>
              </a:defRPr>
            </a:lvl8pPr>
            <a:lvl9pPr indent="0" lvl="8" marL="0" marR="0" rtl="0" algn="r">
              <a:spcBef>
                <a:spcPts val="0"/>
              </a:spcBef>
              <a:spcAft>
                <a:spcPts val="0"/>
              </a:spcAft>
              <a:buNone/>
              <a:defRPr b="1" sz="1200">
                <a:solidFill>
                  <a:srgbClr val="BABAB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457200" y="273050"/>
            <a:ext cx="3008313" cy="1162050"/>
          </a:xfrm>
          <a:prstGeom prst="rect">
            <a:avLst/>
          </a:prstGeom>
          <a:noFill/>
          <a:ln>
            <a:noFill/>
          </a:ln>
        </p:spPr>
        <p:txBody>
          <a:bodyPr anchorCtr="0" anchor="b" bIns="91425" lIns="91425" spcFirstLastPara="1" rIns="91425" wrap="square" tIns="91425"/>
          <a:lstStyle>
            <a:lvl1pPr lvl="0" marR="0" rtl="0" algn="l">
              <a:spcBef>
                <a:spcPts val="0"/>
              </a:spcBef>
              <a:spcAft>
                <a:spcPts val="0"/>
              </a:spcAft>
              <a:buClr>
                <a:srgbClr val="F4DB8A"/>
              </a:buClr>
              <a:buSzPts val="2200"/>
              <a:buFont typeface="Lucida Sans"/>
              <a:buNone/>
              <a:defRPr b="0" i="0" sz="2200" u="none" cap="none" strike="noStrike">
                <a:solidFill>
                  <a:srgbClr val="F4DB8A"/>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 name="Google Shape;60;p9"/>
          <p:cNvSpPr txBox="1"/>
          <p:nvPr>
            <p:ph idx="1" type="body"/>
          </p:nvPr>
        </p:nvSpPr>
        <p:spPr>
          <a:xfrm>
            <a:off x="457200" y="1524000"/>
            <a:ext cx="3008313" cy="4602163"/>
          </a:xfrm>
          <a:prstGeom prst="rect">
            <a:avLst/>
          </a:prstGeom>
          <a:noFill/>
          <a:ln>
            <a:noFill/>
          </a:ln>
        </p:spPr>
        <p:txBody>
          <a:bodyPr anchorCtr="0" anchor="t" bIns="91425" lIns="91425" spcFirstLastPara="1" rIns="91425" wrap="square" tIns="91425"/>
          <a:lstStyle>
            <a:lvl1pPr indent="-228600" lvl="0" marL="457200" marR="0" rtl="0" algn="l">
              <a:spcBef>
                <a:spcPts val="280"/>
              </a:spcBef>
              <a:spcAft>
                <a:spcPts val="0"/>
              </a:spcAft>
              <a:buClr>
                <a:srgbClr val="F9F9F9"/>
              </a:buClr>
              <a:buSzPts val="910"/>
              <a:buFont typeface="Noto Sans Symbols"/>
              <a:buNone/>
              <a:defRPr b="0" i="0" sz="1400" u="none" cap="none" strike="noStrike">
                <a:solidFill>
                  <a:schemeClr val="lt1"/>
                </a:solidFill>
                <a:latin typeface="Book Antiqua"/>
                <a:ea typeface="Book Antiqua"/>
                <a:cs typeface="Book Antiqua"/>
                <a:sym typeface="Book Antiqua"/>
              </a:defRPr>
            </a:lvl1pPr>
            <a:lvl2pPr indent="-228600" lvl="1" marL="914400" marR="0" rtl="0" algn="l">
              <a:spcBef>
                <a:spcPts val="240"/>
              </a:spcBef>
              <a:spcAft>
                <a:spcPts val="0"/>
              </a:spcAft>
              <a:buClr>
                <a:schemeClr val="lt1"/>
              </a:buClr>
              <a:buSzPts val="960"/>
              <a:buFont typeface="Noto Sans Symbols"/>
              <a:buNone/>
              <a:defRPr b="0" i="0" sz="1200" u="none" cap="none" strike="noStrike">
                <a:solidFill>
                  <a:schemeClr val="lt1"/>
                </a:solidFill>
                <a:latin typeface="Book Antiqua"/>
                <a:ea typeface="Book Antiqua"/>
                <a:cs typeface="Book Antiqua"/>
                <a:sym typeface="Book Antiqua"/>
              </a:defRPr>
            </a:lvl2pPr>
            <a:lvl3pPr indent="-228600" lvl="2" marL="1371600" marR="0" rtl="0" algn="l">
              <a:spcBef>
                <a:spcPts val="200"/>
              </a:spcBef>
              <a:spcAft>
                <a:spcPts val="0"/>
              </a:spcAft>
              <a:buClr>
                <a:schemeClr val="lt1"/>
              </a:buClr>
              <a:buSzPts val="950"/>
              <a:buFont typeface="Noto Sans Symbols"/>
              <a:buNone/>
              <a:defRPr b="0" i="0" sz="1000" u="none" cap="none" strike="noStrike">
                <a:solidFill>
                  <a:schemeClr val="lt1"/>
                </a:solidFill>
                <a:latin typeface="Book Antiqua"/>
                <a:ea typeface="Book Antiqua"/>
                <a:cs typeface="Book Antiqua"/>
                <a:sym typeface="Book Antiqua"/>
              </a:defRPr>
            </a:lvl3pPr>
            <a:lvl4pPr indent="-228600" lvl="3" marL="1828800" marR="0" rtl="0" algn="l">
              <a:spcBef>
                <a:spcPts val="180"/>
              </a:spcBef>
              <a:spcAft>
                <a:spcPts val="0"/>
              </a:spcAft>
              <a:buClr>
                <a:schemeClr val="lt1"/>
              </a:buClr>
              <a:buSzPts val="900"/>
              <a:buFont typeface="Noto Sans Symbols"/>
              <a:buNone/>
              <a:defRPr b="0" i="0" sz="900" u="none" cap="none" strike="noStrike">
                <a:solidFill>
                  <a:schemeClr val="lt1"/>
                </a:solidFill>
                <a:latin typeface="Book Antiqua"/>
                <a:ea typeface="Book Antiqua"/>
                <a:cs typeface="Book Antiqua"/>
                <a:sym typeface="Book Antiqua"/>
              </a:defRPr>
            </a:lvl4pPr>
            <a:lvl5pPr indent="-228600" lvl="4" marL="2286000" marR="0" rtl="0" algn="l">
              <a:spcBef>
                <a:spcPts val="180"/>
              </a:spcBef>
              <a:spcAft>
                <a:spcPts val="0"/>
              </a:spcAft>
              <a:buClr>
                <a:schemeClr val="lt1"/>
              </a:buClr>
              <a:buSzPts val="900"/>
              <a:buFont typeface="Noto Sans Symbols"/>
              <a:buNone/>
              <a:defRPr b="0" i="0" sz="900" u="none" cap="none" strike="noStrike">
                <a:solidFill>
                  <a:schemeClr val="lt1"/>
                </a:solidFill>
                <a:latin typeface="Book Antiqua"/>
                <a:ea typeface="Book Antiqua"/>
                <a:cs typeface="Book Antiqua"/>
                <a:sym typeface="Book Antiqua"/>
              </a:defRPr>
            </a:lvl5pPr>
            <a:lvl6pPr indent="-342900" lvl="5" marL="2743200" marR="0" rtl="0" algn="l">
              <a:spcBef>
                <a:spcPts val="360"/>
              </a:spcBef>
              <a:spcAft>
                <a:spcPts val="0"/>
              </a:spcAft>
              <a:buClr>
                <a:schemeClr val="lt1"/>
              </a:buClr>
              <a:buSzPts val="1800"/>
              <a:buFont typeface="Noto Sans Symbols"/>
              <a:buChar char="•"/>
              <a:defRPr b="0" i="0" sz="1800" u="none" cap="none" strike="noStrike">
                <a:solidFill>
                  <a:schemeClr val="lt1"/>
                </a:solidFill>
                <a:latin typeface="Book Antiqua"/>
                <a:ea typeface="Book Antiqua"/>
                <a:cs typeface="Book Antiqua"/>
                <a:sym typeface="Book Antiqua"/>
              </a:defRPr>
            </a:lvl6pPr>
            <a:lvl7pPr indent="-330200" lvl="6" marL="3200400" marR="0" rtl="0" algn="l">
              <a:spcBef>
                <a:spcPts val="320"/>
              </a:spcBef>
              <a:spcAft>
                <a:spcPts val="0"/>
              </a:spcAft>
              <a:buClr>
                <a:schemeClr val="lt1"/>
              </a:buClr>
              <a:buSzPts val="1600"/>
              <a:buFont typeface="Noto Sans Symbols"/>
              <a:buChar char="⚫"/>
              <a:defRPr b="0" i="0" sz="1600" u="none" cap="none" strike="noStrike">
                <a:solidFill>
                  <a:schemeClr val="lt1"/>
                </a:solidFill>
                <a:latin typeface="Book Antiqua"/>
                <a:ea typeface="Book Antiqua"/>
                <a:cs typeface="Book Antiqua"/>
                <a:sym typeface="Book Antiqua"/>
              </a:defRPr>
            </a:lvl7pPr>
            <a:lvl8pPr indent="-317500" lvl="7" marL="3657600" marR="0" rtl="0" algn="l">
              <a:spcBef>
                <a:spcPts val="280"/>
              </a:spcBef>
              <a:spcAft>
                <a:spcPts val="0"/>
              </a:spcAft>
              <a:buClr>
                <a:schemeClr val="lt1"/>
              </a:buClr>
              <a:buSzPts val="1400"/>
              <a:buFont typeface="Noto Sans Symbols"/>
              <a:buChar char="⚫"/>
              <a:defRPr b="0" i="0" sz="1400" u="none" cap="none" strike="noStrike">
                <a:solidFill>
                  <a:schemeClr val="lt1"/>
                </a:solidFill>
                <a:latin typeface="Book Antiqua"/>
                <a:ea typeface="Book Antiqua"/>
                <a:cs typeface="Book Antiqua"/>
                <a:sym typeface="Book Antiqua"/>
              </a:defRPr>
            </a:lvl8pPr>
            <a:lvl9pPr indent="-317500" lvl="8" marL="4114800" marR="0" rtl="0" algn="l">
              <a:spcBef>
                <a:spcPts val="280"/>
              </a:spcBef>
              <a:spcAft>
                <a:spcPts val="0"/>
              </a:spcAft>
              <a:buClr>
                <a:schemeClr val="lt1"/>
              </a:buClr>
              <a:buSzPts val="1400"/>
              <a:buFont typeface="Noto Sans Symbols"/>
              <a:buChar char="⚫"/>
              <a:defRPr b="0" i="0" sz="1400" u="none" cap="none" strike="noStrike">
                <a:solidFill>
                  <a:schemeClr val="lt1"/>
                </a:solidFill>
                <a:latin typeface="Book Antiqua"/>
                <a:ea typeface="Book Antiqua"/>
                <a:cs typeface="Book Antiqua"/>
                <a:sym typeface="Book Antiqua"/>
              </a:defRPr>
            </a:lvl9pPr>
          </a:lstStyle>
          <a:p/>
        </p:txBody>
      </p:sp>
      <p:sp>
        <p:nvSpPr>
          <p:cNvPr id="61" name="Google Shape;61;p9"/>
          <p:cNvSpPr txBox="1"/>
          <p:nvPr>
            <p:ph idx="2" type="body"/>
          </p:nvPr>
        </p:nvSpPr>
        <p:spPr>
          <a:xfrm>
            <a:off x="3575050" y="273050"/>
            <a:ext cx="5111750" cy="5853113"/>
          </a:xfrm>
          <a:prstGeom prst="rect">
            <a:avLst/>
          </a:prstGeom>
          <a:noFill/>
          <a:ln>
            <a:noFill/>
          </a:ln>
        </p:spPr>
        <p:txBody>
          <a:bodyPr anchorCtr="0" anchor="t" bIns="91425" lIns="91425" spcFirstLastPara="1" rIns="91425" wrap="square" tIns="91425"/>
          <a:lstStyle>
            <a:lvl1pPr indent="-335915" lvl="0" marL="457200" marR="0" rtl="0" algn="l">
              <a:spcBef>
                <a:spcPts val="520"/>
              </a:spcBef>
              <a:spcAft>
                <a:spcPts val="0"/>
              </a:spcAft>
              <a:buClr>
                <a:srgbClr val="F9F9F9"/>
              </a:buClr>
              <a:buSzPts val="1690"/>
              <a:buFont typeface="Noto Sans Symbols"/>
              <a:buChar char="⬜"/>
              <a:defRPr b="0" i="0" sz="2600" u="none" cap="none" strike="noStrike">
                <a:solidFill>
                  <a:schemeClr val="lt1"/>
                </a:solidFill>
                <a:latin typeface="Book Antiqua"/>
                <a:ea typeface="Book Antiqua"/>
                <a:cs typeface="Book Antiqua"/>
                <a:sym typeface="Book Antiqua"/>
              </a:defRPr>
            </a:lvl1pPr>
            <a:lvl2pPr indent="-350519" lvl="1" marL="914400" marR="0" rtl="0" algn="l">
              <a:spcBef>
                <a:spcPts val="480"/>
              </a:spcBef>
              <a:spcAft>
                <a:spcPts val="0"/>
              </a:spcAft>
              <a:buClr>
                <a:schemeClr val="lt1"/>
              </a:buClr>
              <a:buSzPts val="1920"/>
              <a:buFont typeface="Noto Sans Symbols"/>
              <a:buChar char="◼"/>
              <a:defRPr b="0" i="0" sz="2400" u="none" cap="none" strike="noStrike">
                <a:solidFill>
                  <a:schemeClr val="lt1"/>
                </a:solidFill>
                <a:latin typeface="Book Antiqua"/>
                <a:ea typeface="Book Antiqua"/>
                <a:cs typeface="Book Antiqua"/>
                <a:sym typeface="Book Antiqua"/>
              </a:defRPr>
            </a:lvl2pPr>
            <a:lvl3pPr indent="-361314" lvl="2" marL="1371600" marR="0" rtl="0" algn="l">
              <a:spcBef>
                <a:spcPts val="440"/>
              </a:spcBef>
              <a:spcAft>
                <a:spcPts val="0"/>
              </a:spcAft>
              <a:buClr>
                <a:schemeClr val="lt1"/>
              </a:buClr>
              <a:buSzPts val="2090"/>
              <a:buFont typeface="Noto Sans Symbols"/>
              <a:buChar char="▫"/>
              <a:defRPr b="0" i="0" sz="2200" u="none" cap="none" strike="noStrike">
                <a:solidFill>
                  <a:schemeClr val="lt1"/>
                </a:solidFill>
                <a:latin typeface="Book Antiqua"/>
                <a:ea typeface="Book Antiqua"/>
                <a:cs typeface="Book Antiqua"/>
                <a:sym typeface="Book Antiqua"/>
              </a:defRPr>
            </a:lvl3pPr>
            <a:lvl4pPr indent="-355600" lvl="3" marL="1828800" marR="0" rtl="0" algn="l">
              <a:spcBef>
                <a:spcPts val="400"/>
              </a:spcBef>
              <a:spcAft>
                <a:spcPts val="0"/>
              </a:spcAft>
              <a:buClr>
                <a:schemeClr val="lt1"/>
              </a:buClr>
              <a:buSzPts val="2000"/>
              <a:buFont typeface="Noto Sans Symbols"/>
              <a:buChar char="•"/>
              <a:defRPr b="0" i="0" sz="2000" u="none" cap="none" strike="noStrike">
                <a:solidFill>
                  <a:schemeClr val="lt1"/>
                </a:solidFill>
                <a:latin typeface="Book Antiqua"/>
                <a:ea typeface="Book Antiqua"/>
                <a:cs typeface="Book Antiqua"/>
                <a:sym typeface="Book Antiqua"/>
              </a:defRPr>
            </a:lvl4pPr>
            <a:lvl5pPr indent="-342900" lvl="4" marL="2286000" marR="0" rtl="0" algn="l">
              <a:spcBef>
                <a:spcPts val="360"/>
              </a:spcBef>
              <a:spcAft>
                <a:spcPts val="0"/>
              </a:spcAft>
              <a:buClr>
                <a:schemeClr val="lt1"/>
              </a:buClr>
              <a:buSzPts val="1800"/>
              <a:buFont typeface="Noto Sans Symbols"/>
              <a:buChar char="◾"/>
              <a:defRPr b="0" i="0" sz="1800" u="none" cap="none" strike="noStrike">
                <a:solidFill>
                  <a:schemeClr val="lt1"/>
                </a:solidFill>
                <a:latin typeface="Book Antiqua"/>
                <a:ea typeface="Book Antiqua"/>
                <a:cs typeface="Book Antiqua"/>
                <a:sym typeface="Book Antiqua"/>
              </a:defRPr>
            </a:lvl5pPr>
            <a:lvl6pPr indent="-342900" lvl="5" marL="2743200" marR="0" rtl="0" algn="l">
              <a:spcBef>
                <a:spcPts val="360"/>
              </a:spcBef>
              <a:spcAft>
                <a:spcPts val="0"/>
              </a:spcAft>
              <a:buClr>
                <a:schemeClr val="lt1"/>
              </a:buClr>
              <a:buSzPts val="1800"/>
              <a:buFont typeface="Noto Sans Symbols"/>
              <a:buChar char="•"/>
              <a:defRPr b="0" i="0" sz="1800" u="none" cap="none" strike="noStrike">
                <a:solidFill>
                  <a:schemeClr val="lt1"/>
                </a:solidFill>
                <a:latin typeface="Book Antiqua"/>
                <a:ea typeface="Book Antiqua"/>
                <a:cs typeface="Book Antiqua"/>
                <a:sym typeface="Book Antiqua"/>
              </a:defRPr>
            </a:lvl6pPr>
            <a:lvl7pPr indent="-330200" lvl="6" marL="3200400" marR="0" rtl="0" algn="l">
              <a:spcBef>
                <a:spcPts val="320"/>
              </a:spcBef>
              <a:spcAft>
                <a:spcPts val="0"/>
              </a:spcAft>
              <a:buClr>
                <a:schemeClr val="lt1"/>
              </a:buClr>
              <a:buSzPts val="1600"/>
              <a:buFont typeface="Noto Sans Symbols"/>
              <a:buChar char="⚫"/>
              <a:defRPr b="0" i="0" sz="1600" u="none" cap="none" strike="noStrike">
                <a:solidFill>
                  <a:schemeClr val="lt1"/>
                </a:solidFill>
                <a:latin typeface="Book Antiqua"/>
                <a:ea typeface="Book Antiqua"/>
                <a:cs typeface="Book Antiqua"/>
                <a:sym typeface="Book Antiqua"/>
              </a:defRPr>
            </a:lvl7pPr>
            <a:lvl8pPr indent="-317500" lvl="7" marL="3657600" marR="0" rtl="0" algn="l">
              <a:spcBef>
                <a:spcPts val="280"/>
              </a:spcBef>
              <a:spcAft>
                <a:spcPts val="0"/>
              </a:spcAft>
              <a:buClr>
                <a:schemeClr val="lt1"/>
              </a:buClr>
              <a:buSzPts val="1400"/>
              <a:buFont typeface="Noto Sans Symbols"/>
              <a:buChar char="⚫"/>
              <a:defRPr b="0" i="0" sz="1400" u="none" cap="none" strike="noStrike">
                <a:solidFill>
                  <a:schemeClr val="lt1"/>
                </a:solidFill>
                <a:latin typeface="Book Antiqua"/>
                <a:ea typeface="Book Antiqua"/>
                <a:cs typeface="Book Antiqua"/>
                <a:sym typeface="Book Antiqua"/>
              </a:defRPr>
            </a:lvl8pPr>
            <a:lvl9pPr indent="-317500" lvl="8" marL="4114800" marR="0" rtl="0" algn="l">
              <a:spcBef>
                <a:spcPts val="280"/>
              </a:spcBef>
              <a:spcAft>
                <a:spcPts val="0"/>
              </a:spcAft>
              <a:buClr>
                <a:schemeClr val="lt1"/>
              </a:buClr>
              <a:buSzPts val="1400"/>
              <a:buFont typeface="Noto Sans Symbols"/>
              <a:buChar char="⚫"/>
              <a:defRPr b="0" i="0" sz="1400" u="none" cap="none" strike="noStrike">
                <a:solidFill>
                  <a:schemeClr val="lt1"/>
                </a:solidFill>
                <a:latin typeface="Book Antiqua"/>
                <a:ea typeface="Book Antiqua"/>
                <a:cs typeface="Book Antiqua"/>
                <a:sym typeface="Book Antiqua"/>
              </a:defRPr>
            </a:lvl9pPr>
          </a:lstStyle>
          <a:p/>
        </p:txBody>
      </p:sp>
      <p:sp>
        <p:nvSpPr>
          <p:cNvPr id="62" name="Google Shape;62;p9"/>
          <p:cNvSpPr txBox="1"/>
          <p:nvPr>
            <p:ph idx="10" type="dt"/>
          </p:nvPr>
        </p:nvSpPr>
        <p:spPr>
          <a:xfrm>
            <a:off x="457200" y="6416675"/>
            <a:ext cx="2133600" cy="365125"/>
          </a:xfrm>
          <a:prstGeom prst="rect">
            <a:avLst/>
          </a:prstGeom>
          <a:noFill/>
          <a:ln>
            <a:noFill/>
          </a:ln>
        </p:spPr>
        <p:txBody>
          <a:bodyPr anchorCtr="0" anchor="b" bIns="91425" lIns="91425" spcFirstLastPara="1" rIns="91425" wrap="square" tIns="91425"/>
          <a:lstStyle>
            <a:lvl1pPr lvl="0" marR="0" rtl="0" algn="l">
              <a:spcBef>
                <a:spcPts val="0"/>
              </a:spcBef>
              <a:spcAft>
                <a:spcPts val="0"/>
              </a:spcAft>
              <a:buSzPts val="1400"/>
              <a:buNone/>
              <a:defRPr b="1" sz="1200">
                <a:solidFill>
                  <a:srgbClr val="BABABA"/>
                </a:solidFill>
                <a:latin typeface="Calibri"/>
                <a:ea typeface="Calibri"/>
                <a:cs typeface="Calibri"/>
                <a:sym typeface="Calibri"/>
              </a:defRPr>
            </a:lvl1pPr>
            <a:lvl2pPr lvl="1" marR="0" rtl="0" algn="ctr">
              <a:spcBef>
                <a:spcPts val="0"/>
              </a:spcBef>
              <a:spcAft>
                <a:spcPts val="0"/>
              </a:spcAft>
              <a:buSzPts val="1400"/>
              <a:buNone/>
              <a:defRPr b="1" i="0" sz="2200" u="none" cap="none" strike="noStrike">
                <a:solidFill>
                  <a:schemeClr val="lt1"/>
                </a:solidFill>
                <a:latin typeface="Calibri"/>
                <a:ea typeface="Calibri"/>
                <a:cs typeface="Calibri"/>
                <a:sym typeface="Calibri"/>
              </a:defRPr>
            </a:lvl2pPr>
            <a:lvl3pPr lvl="2" marR="0" rtl="0" algn="ctr">
              <a:spcBef>
                <a:spcPts val="0"/>
              </a:spcBef>
              <a:spcAft>
                <a:spcPts val="0"/>
              </a:spcAft>
              <a:buSzPts val="1400"/>
              <a:buNone/>
              <a:defRPr b="1" i="0" sz="2200" u="none" cap="none" strike="noStrike">
                <a:solidFill>
                  <a:schemeClr val="lt1"/>
                </a:solidFill>
                <a:latin typeface="Calibri"/>
                <a:ea typeface="Calibri"/>
                <a:cs typeface="Calibri"/>
                <a:sym typeface="Calibri"/>
              </a:defRPr>
            </a:lvl3pPr>
            <a:lvl4pPr lvl="3" marR="0" rtl="0" algn="ctr">
              <a:spcBef>
                <a:spcPts val="0"/>
              </a:spcBef>
              <a:spcAft>
                <a:spcPts val="0"/>
              </a:spcAft>
              <a:buSzPts val="1400"/>
              <a:buNone/>
              <a:defRPr b="1" i="0" sz="2200" u="none" cap="none" strike="noStrike">
                <a:solidFill>
                  <a:schemeClr val="lt1"/>
                </a:solidFill>
                <a:latin typeface="Calibri"/>
                <a:ea typeface="Calibri"/>
                <a:cs typeface="Calibri"/>
                <a:sym typeface="Calibri"/>
              </a:defRPr>
            </a:lvl4pPr>
            <a:lvl5pPr lvl="4" marR="0" rtl="0" algn="ctr">
              <a:spcBef>
                <a:spcPts val="0"/>
              </a:spcBef>
              <a:spcAft>
                <a:spcPts val="0"/>
              </a:spcAft>
              <a:buSzPts val="1400"/>
              <a:buNone/>
              <a:defRPr b="1" i="0" sz="22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1" i="0" sz="22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1" i="0" sz="22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1" i="0" sz="22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1" i="0" sz="2200" u="none" cap="none" strike="noStrike">
                <a:solidFill>
                  <a:schemeClr val="lt1"/>
                </a:solidFill>
                <a:latin typeface="Calibri"/>
                <a:ea typeface="Calibri"/>
                <a:cs typeface="Calibri"/>
                <a:sym typeface="Calibri"/>
              </a:defRPr>
            </a:lvl9pPr>
          </a:lstStyle>
          <a:p/>
        </p:txBody>
      </p:sp>
      <p:sp>
        <p:nvSpPr>
          <p:cNvPr id="63" name="Google Shape;63;p9"/>
          <p:cNvSpPr txBox="1"/>
          <p:nvPr>
            <p:ph idx="11" type="ftr"/>
          </p:nvPr>
        </p:nvSpPr>
        <p:spPr>
          <a:xfrm>
            <a:off x="3124200" y="6416675"/>
            <a:ext cx="2895600" cy="365125"/>
          </a:xfrm>
          <a:prstGeom prst="rect">
            <a:avLst/>
          </a:prstGeom>
          <a:noFill/>
          <a:ln>
            <a:noFill/>
          </a:ln>
        </p:spPr>
        <p:txBody>
          <a:bodyPr anchorCtr="0" anchor="b" bIns="91425" lIns="91425" spcFirstLastPara="1" rIns="91425" wrap="square" tIns="91425"/>
          <a:lstStyle>
            <a:lvl1pPr lvl="0" marR="0" rtl="0" algn="ctr">
              <a:spcBef>
                <a:spcPts val="0"/>
              </a:spcBef>
              <a:spcAft>
                <a:spcPts val="0"/>
              </a:spcAft>
              <a:buSzPts val="1400"/>
              <a:buNone/>
              <a:defRPr b="1" sz="1200">
                <a:solidFill>
                  <a:srgbClr val="BABABA"/>
                </a:solidFill>
                <a:latin typeface="Calibri"/>
                <a:ea typeface="Calibri"/>
                <a:cs typeface="Calibri"/>
                <a:sym typeface="Calibri"/>
              </a:defRPr>
            </a:lvl1pPr>
            <a:lvl2pPr lvl="1" marR="0" rtl="0" algn="ctr">
              <a:spcBef>
                <a:spcPts val="0"/>
              </a:spcBef>
              <a:spcAft>
                <a:spcPts val="0"/>
              </a:spcAft>
              <a:buSzPts val="1400"/>
              <a:buNone/>
              <a:defRPr b="1" i="0" sz="2200" u="none" cap="none" strike="noStrike">
                <a:solidFill>
                  <a:schemeClr val="lt1"/>
                </a:solidFill>
                <a:latin typeface="Calibri"/>
                <a:ea typeface="Calibri"/>
                <a:cs typeface="Calibri"/>
                <a:sym typeface="Calibri"/>
              </a:defRPr>
            </a:lvl2pPr>
            <a:lvl3pPr lvl="2" marR="0" rtl="0" algn="ctr">
              <a:spcBef>
                <a:spcPts val="0"/>
              </a:spcBef>
              <a:spcAft>
                <a:spcPts val="0"/>
              </a:spcAft>
              <a:buSzPts val="1400"/>
              <a:buNone/>
              <a:defRPr b="1" i="0" sz="2200" u="none" cap="none" strike="noStrike">
                <a:solidFill>
                  <a:schemeClr val="lt1"/>
                </a:solidFill>
                <a:latin typeface="Calibri"/>
                <a:ea typeface="Calibri"/>
                <a:cs typeface="Calibri"/>
                <a:sym typeface="Calibri"/>
              </a:defRPr>
            </a:lvl3pPr>
            <a:lvl4pPr lvl="3" marR="0" rtl="0" algn="ctr">
              <a:spcBef>
                <a:spcPts val="0"/>
              </a:spcBef>
              <a:spcAft>
                <a:spcPts val="0"/>
              </a:spcAft>
              <a:buSzPts val="1400"/>
              <a:buNone/>
              <a:defRPr b="1" i="0" sz="2200" u="none" cap="none" strike="noStrike">
                <a:solidFill>
                  <a:schemeClr val="lt1"/>
                </a:solidFill>
                <a:latin typeface="Calibri"/>
                <a:ea typeface="Calibri"/>
                <a:cs typeface="Calibri"/>
                <a:sym typeface="Calibri"/>
              </a:defRPr>
            </a:lvl4pPr>
            <a:lvl5pPr lvl="4" marR="0" rtl="0" algn="ctr">
              <a:spcBef>
                <a:spcPts val="0"/>
              </a:spcBef>
              <a:spcAft>
                <a:spcPts val="0"/>
              </a:spcAft>
              <a:buSzPts val="1400"/>
              <a:buNone/>
              <a:defRPr b="1" i="0" sz="22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1" i="0" sz="22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1" i="0" sz="22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1" i="0" sz="22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1" i="0" sz="2200" u="none" cap="none" strike="noStrike">
                <a:solidFill>
                  <a:schemeClr val="lt1"/>
                </a:solidFill>
                <a:latin typeface="Calibri"/>
                <a:ea typeface="Calibri"/>
                <a:cs typeface="Calibri"/>
                <a:sym typeface="Calibri"/>
              </a:defRPr>
            </a:lvl9pPr>
          </a:lstStyle>
          <a:p/>
        </p:txBody>
      </p:sp>
      <p:sp>
        <p:nvSpPr>
          <p:cNvPr id="64" name="Google Shape;64;p9"/>
          <p:cNvSpPr txBox="1"/>
          <p:nvPr>
            <p:ph idx="12" type="sldNum"/>
          </p:nvPr>
        </p:nvSpPr>
        <p:spPr>
          <a:xfrm>
            <a:off x="7924800" y="6416675"/>
            <a:ext cx="762000" cy="365125"/>
          </a:xfrm>
          <a:prstGeom prst="rect">
            <a:avLst/>
          </a:prstGeom>
          <a:noFill/>
          <a:ln>
            <a:noFill/>
          </a:ln>
        </p:spPr>
        <p:txBody>
          <a:bodyPr anchorCtr="0" anchor="b" bIns="45700" lIns="0" spcFirstLastPara="1" rIns="0" wrap="square" tIns="45700">
            <a:noAutofit/>
          </a:bodyPr>
          <a:lstStyle>
            <a:lvl1pPr indent="0" lvl="0" marL="0" marR="0" rtl="0" algn="r">
              <a:spcBef>
                <a:spcPts val="0"/>
              </a:spcBef>
              <a:spcAft>
                <a:spcPts val="0"/>
              </a:spcAft>
              <a:buNone/>
              <a:defRPr b="1" sz="1200">
                <a:solidFill>
                  <a:srgbClr val="BABABA"/>
                </a:solidFill>
                <a:latin typeface="Calibri"/>
                <a:ea typeface="Calibri"/>
                <a:cs typeface="Calibri"/>
                <a:sym typeface="Calibri"/>
              </a:defRPr>
            </a:lvl1pPr>
            <a:lvl2pPr indent="0" lvl="1" marL="0" marR="0" rtl="0" algn="r">
              <a:spcBef>
                <a:spcPts val="0"/>
              </a:spcBef>
              <a:spcAft>
                <a:spcPts val="0"/>
              </a:spcAft>
              <a:buNone/>
              <a:defRPr b="1" sz="1200">
                <a:solidFill>
                  <a:srgbClr val="BABABA"/>
                </a:solidFill>
                <a:latin typeface="Calibri"/>
                <a:ea typeface="Calibri"/>
                <a:cs typeface="Calibri"/>
                <a:sym typeface="Calibri"/>
              </a:defRPr>
            </a:lvl2pPr>
            <a:lvl3pPr indent="0" lvl="2" marL="0" marR="0" rtl="0" algn="r">
              <a:spcBef>
                <a:spcPts val="0"/>
              </a:spcBef>
              <a:spcAft>
                <a:spcPts val="0"/>
              </a:spcAft>
              <a:buNone/>
              <a:defRPr b="1" sz="1200">
                <a:solidFill>
                  <a:srgbClr val="BABABA"/>
                </a:solidFill>
                <a:latin typeface="Calibri"/>
                <a:ea typeface="Calibri"/>
                <a:cs typeface="Calibri"/>
                <a:sym typeface="Calibri"/>
              </a:defRPr>
            </a:lvl3pPr>
            <a:lvl4pPr indent="0" lvl="3" marL="0" marR="0" rtl="0" algn="r">
              <a:spcBef>
                <a:spcPts val="0"/>
              </a:spcBef>
              <a:spcAft>
                <a:spcPts val="0"/>
              </a:spcAft>
              <a:buNone/>
              <a:defRPr b="1" sz="1200">
                <a:solidFill>
                  <a:srgbClr val="BABABA"/>
                </a:solidFill>
                <a:latin typeface="Calibri"/>
                <a:ea typeface="Calibri"/>
                <a:cs typeface="Calibri"/>
                <a:sym typeface="Calibri"/>
              </a:defRPr>
            </a:lvl4pPr>
            <a:lvl5pPr indent="0" lvl="4" marL="0" marR="0" rtl="0" algn="r">
              <a:spcBef>
                <a:spcPts val="0"/>
              </a:spcBef>
              <a:spcAft>
                <a:spcPts val="0"/>
              </a:spcAft>
              <a:buNone/>
              <a:defRPr b="1" sz="1200">
                <a:solidFill>
                  <a:srgbClr val="BABABA"/>
                </a:solidFill>
                <a:latin typeface="Calibri"/>
                <a:ea typeface="Calibri"/>
                <a:cs typeface="Calibri"/>
                <a:sym typeface="Calibri"/>
              </a:defRPr>
            </a:lvl5pPr>
            <a:lvl6pPr indent="0" lvl="5" marL="0" marR="0" rtl="0" algn="r">
              <a:spcBef>
                <a:spcPts val="0"/>
              </a:spcBef>
              <a:spcAft>
                <a:spcPts val="0"/>
              </a:spcAft>
              <a:buNone/>
              <a:defRPr b="1" sz="1200">
                <a:solidFill>
                  <a:srgbClr val="BABABA"/>
                </a:solidFill>
                <a:latin typeface="Calibri"/>
                <a:ea typeface="Calibri"/>
                <a:cs typeface="Calibri"/>
                <a:sym typeface="Calibri"/>
              </a:defRPr>
            </a:lvl6pPr>
            <a:lvl7pPr indent="0" lvl="6" marL="0" marR="0" rtl="0" algn="r">
              <a:spcBef>
                <a:spcPts val="0"/>
              </a:spcBef>
              <a:spcAft>
                <a:spcPts val="0"/>
              </a:spcAft>
              <a:buNone/>
              <a:defRPr b="1" sz="1200">
                <a:solidFill>
                  <a:srgbClr val="BABABA"/>
                </a:solidFill>
                <a:latin typeface="Calibri"/>
                <a:ea typeface="Calibri"/>
                <a:cs typeface="Calibri"/>
                <a:sym typeface="Calibri"/>
              </a:defRPr>
            </a:lvl7pPr>
            <a:lvl8pPr indent="0" lvl="7" marL="0" marR="0" rtl="0" algn="r">
              <a:spcBef>
                <a:spcPts val="0"/>
              </a:spcBef>
              <a:spcAft>
                <a:spcPts val="0"/>
              </a:spcAft>
              <a:buNone/>
              <a:defRPr b="1" sz="1200">
                <a:solidFill>
                  <a:srgbClr val="BABABA"/>
                </a:solidFill>
                <a:latin typeface="Calibri"/>
                <a:ea typeface="Calibri"/>
                <a:cs typeface="Calibri"/>
                <a:sym typeface="Calibri"/>
              </a:defRPr>
            </a:lvl8pPr>
            <a:lvl9pPr indent="0" lvl="8" marL="0" marR="0" rtl="0" algn="r">
              <a:spcBef>
                <a:spcPts val="0"/>
              </a:spcBef>
              <a:spcAft>
                <a:spcPts val="0"/>
              </a:spcAft>
              <a:buNone/>
              <a:defRPr b="1" sz="1200">
                <a:solidFill>
                  <a:srgbClr val="BABAB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1828800" y="609600"/>
            <a:ext cx="5486400" cy="522288"/>
          </a:xfrm>
          <a:prstGeom prst="rect">
            <a:avLst/>
          </a:prstGeom>
          <a:noFill/>
          <a:ln>
            <a:noFill/>
          </a:ln>
        </p:spPr>
        <p:txBody>
          <a:bodyPr anchorCtr="0" anchor="b" bIns="91425" lIns="91425" spcFirstLastPara="1" rIns="91425" wrap="square" tIns="91425"/>
          <a:lstStyle>
            <a:lvl1pPr lvl="0" marR="0" rtl="0" algn="ctr">
              <a:spcBef>
                <a:spcPts val="0"/>
              </a:spcBef>
              <a:spcAft>
                <a:spcPts val="0"/>
              </a:spcAft>
              <a:buClr>
                <a:srgbClr val="EAD594"/>
              </a:buClr>
              <a:buSzPts val="2000"/>
              <a:buFont typeface="Lucida Sans"/>
              <a:buNone/>
              <a:defRPr b="1" i="0" sz="2000" u="none" cap="none" strike="noStrike">
                <a:solidFill>
                  <a:srgbClr val="EAD594"/>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7" name="Google Shape;67;p10"/>
          <p:cNvSpPr/>
          <p:nvPr>
            <p:ph idx="2" type="pic"/>
          </p:nvPr>
        </p:nvSpPr>
        <p:spPr>
          <a:xfrm>
            <a:off x="1828800" y="1831975"/>
            <a:ext cx="5486400" cy="3962400"/>
          </a:xfrm>
          <a:prstGeom prst="rect">
            <a:avLst/>
          </a:prstGeom>
          <a:solidFill>
            <a:schemeClr val="dk2"/>
          </a:solidFill>
          <a:ln cap="sq" cmpd="sng" w="44450">
            <a:solidFill>
              <a:srgbClr val="FFFFFF"/>
            </a:solidFill>
            <a:prstDash val="solid"/>
            <a:miter lim="800000"/>
            <a:headEnd len="sm" w="sm" type="none"/>
            <a:tailEnd len="sm" w="sm" type="none"/>
          </a:ln>
          <a:effectLst>
            <a:outerShdw blurRad="190500" dir="2700000" dist="228600" sy="90000">
              <a:srgbClr val="000000">
                <a:alpha val="24705"/>
              </a:srgbClr>
            </a:outerShdw>
          </a:effectLst>
        </p:spPr>
        <p:txBody>
          <a:bodyPr anchorCtr="0" anchor="t" bIns="91425" lIns="91425" spcFirstLastPara="1" rIns="91425" wrap="square" tIns="91425"/>
          <a:lstStyle>
            <a:lvl1pPr lvl="0" marR="0" rtl="0" algn="l">
              <a:spcBef>
                <a:spcPts val="640"/>
              </a:spcBef>
              <a:spcAft>
                <a:spcPts val="0"/>
              </a:spcAft>
              <a:buClr>
                <a:srgbClr val="F9F9F9"/>
              </a:buClr>
              <a:buSzPts val="2080"/>
              <a:buFont typeface="Noto Sans Symbols"/>
              <a:buNone/>
              <a:defRPr b="0" i="0" sz="3200" u="none" cap="none" strike="noStrike">
                <a:solidFill>
                  <a:schemeClr val="lt1"/>
                </a:solidFill>
                <a:latin typeface="Book Antiqua"/>
                <a:ea typeface="Book Antiqua"/>
                <a:cs typeface="Book Antiqua"/>
                <a:sym typeface="Book Antiqua"/>
              </a:defRPr>
            </a:lvl1pPr>
            <a:lvl2pPr lvl="1" marR="0" rtl="0" algn="l">
              <a:spcBef>
                <a:spcPts val="480"/>
              </a:spcBef>
              <a:spcAft>
                <a:spcPts val="0"/>
              </a:spcAft>
              <a:buClr>
                <a:schemeClr val="lt1"/>
              </a:buClr>
              <a:buSzPts val="1920"/>
              <a:buFont typeface="Noto Sans Symbols"/>
              <a:buChar char="◼"/>
              <a:defRPr b="0" i="0" sz="2400" u="none" cap="none" strike="noStrike">
                <a:solidFill>
                  <a:schemeClr val="lt1"/>
                </a:solidFill>
                <a:latin typeface="Book Antiqua"/>
                <a:ea typeface="Book Antiqua"/>
                <a:cs typeface="Book Antiqua"/>
                <a:sym typeface="Book Antiqua"/>
              </a:defRPr>
            </a:lvl2pPr>
            <a:lvl3pPr lvl="2" marR="0" rtl="0" algn="l">
              <a:spcBef>
                <a:spcPts val="440"/>
              </a:spcBef>
              <a:spcAft>
                <a:spcPts val="0"/>
              </a:spcAft>
              <a:buClr>
                <a:schemeClr val="lt1"/>
              </a:buClr>
              <a:buSzPts val="2090"/>
              <a:buFont typeface="Noto Sans Symbols"/>
              <a:buChar char="▫"/>
              <a:defRPr b="0" i="0" sz="2200" u="none" cap="none" strike="noStrike">
                <a:solidFill>
                  <a:schemeClr val="lt1"/>
                </a:solidFill>
                <a:latin typeface="Book Antiqua"/>
                <a:ea typeface="Book Antiqua"/>
                <a:cs typeface="Book Antiqua"/>
                <a:sym typeface="Book Antiqua"/>
              </a:defRPr>
            </a:lvl3pPr>
            <a:lvl4pPr lvl="3" marR="0" rtl="0" algn="l">
              <a:spcBef>
                <a:spcPts val="400"/>
              </a:spcBef>
              <a:spcAft>
                <a:spcPts val="0"/>
              </a:spcAft>
              <a:buClr>
                <a:schemeClr val="lt1"/>
              </a:buClr>
              <a:buSzPts val="2000"/>
              <a:buFont typeface="Noto Sans Symbols"/>
              <a:buChar char="•"/>
              <a:defRPr b="0" i="0" sz="2000" u="none" cap="none" strike="noStrike">
                <a:solidFill>
                  <a:schemeClr val="lt1"/>
                </a:solidFill>
                <a:latin typeface="Book Antiqua"/>
                <a:ea typeface="Book Antiqua"/>
                <a:cs typeface="Book Antiqua"/>
                <a:sym typeface="Book Antiqua"/>
              </a:defRPr>
            </a:lvl4pPr>
            <a:lvl5pPr lvl="4" marR="0" rtl="0" algn="l">
              <a:spcBef>
                <a:spcPts val="400"/>
              </a:spcBef>
              <a:spcAft>
                <a:spcPts val="0"/>
              </a:spcAft>
              <a:buClr>
                <a:schemeClr val="lt1"/>
              </a:buClr>
              <a:buSzPts val="2000"/>
              <a:buFont typeface="Noto Sans Symbols"/>
              <a:buChar char="◾"/>
              <a:defRPr b="0" i="0" sz="2000" u="none" cap="none" strike="noStrike">
                <a:solidFill>
                  <a:schemeClr val="lt1"/>
                </a:solidFill>
                <a:latin typeface="Book Antiqua"/>
                <a:ea typeface="Book Antiqua"/>
                <a:cs typeface="Book Antiqua"/>
                <a:sym typeface="Book Antiqua"/>
              </a:defRPr>
            </a:lvl5pPr>
            <a:lvl6pPr lvl="5" marR="0" rtl="0" algn="l">
              <a:spcBef>
                <a:spcPts val="360"/>
              </a:spcBef>
              <a:spcAft>
                <a:spcPts val="0"/>
              </a:spcAft>
              <a:buClr>
                <a:schemeClr val="lt1"/>
              </a:buClr>
              <a:buSzPts val="1800"/>
              <a:buFont typeface="Noto Sans Symbols"/>
              <a:buChar char="•"/>
              <a:defRPr b="0" i="0" sz="1800" u="none" cap="none" strike="noStrike">
                <a:solidFill>
                  <a:schemeClr val="lt1"/>
                </a:solidFill>
                <a:latin typeface="Book Antiqua"/>
                <a:ea typeface="Book Antiqua"/>
                <a:cs typeface="Book Antiqua"/>
                <a:sym typeface="Book Antiqua"/>
              </a:defRPr>
            </a:lvl6pPr>
            <a:lvl7pPr lvl="6" marR="0" rtl="0" algn="l">
              <a:spcBef>
                <a:spcPts val="320"/>
              </a:spcBef>
              <a:spcAft>
                <a:spcPts val="0"/>
              </a:spcAft>
              <a:buClr>
                <a:schemeClr val="lt1"/>
              </a:buClr>
              <a:buSzPts val="1600"/>
              <a:buFont typeface="Noto Sans Symbols"/>
              <a:buChar char="⚫"/>
              <a:defRPr b="0" i="0" sz="1600" u="none" cap="none" strike="noStrike">
                <a:solidFill>
                  <a:schemeClr val="lt1"/>
                </a:solidFill>
                <a:latin typeface="Book Antiqua"/>
                <a:ea typeface="Book Antiqua"/>
                <a:cs typeface="Book Antiqua"/>
                <a:sym typeface="Book Antiqua"/>
              </a:defRPr>
            </a:lvl7pPr>
            <a:lvl8pPr lvl="7" marR="0" rtl="0" algn="l">
              <a:spcBef>
                <a:spcPts val="280"/>
              </a:spcBef>
              <a:spcAft>
                <a:spcPts val="0"/>
              </a:spcAft>
              <a:buClr>
                <a:schemeClr val="lt1"/>
              </a:buClr>
              <a:buSzPts val="1400"/>
              <a:buFont typeface="Noto Sans Symbols"/>
              <a:buChar char="⚫"/>
              <a:defRPr b="0" i="0" sz="1400" u="none" cap="none" strike="noStrike">
                <a:solidFill>
                  <a:schemeClr val="lt1"/>
                </a:solidFill>
                <a:latin typeface="Book Antiqua"/>
                <a:ea typeface="Book Antiqua"/>
                <a:cs typeface="Book Antiqua"/>
                <a:sym typeface="Book Antiqua"/>
              </a:defRPr>
            </a:lvl8pPr>
            <a:lvl9pPr lvl="8" marR="0" rtl="0" algn="l">
              <a:spcBef>
                <a:spcPts val="280"/>
              </a:spcBef>
              <a:spcAft>
                <a:spcPts val="0"/>
              </a:spcAft>
              <a:buClr>
                <a:schemeClr val="lt1"/>
              </a:buClr>
              <a:buSzPts val="1400"/>
              <a:buFont typeface="Noto Sans Symbols"/>
              <a:buChar char="⚫"/>
              <a:defRPr b="0" i="0" sz="1400" u="none" cap="none" strike="noStrike">
                <a:solidFill>
                  <a:schemeClr val="lt1"/>
                </a:solidFill>
                <a:latin typeface="Book Antiqua"/>
                <a:ea typeface="Book Antiqua"/>
                <a:cs typeface="Book Antiqua"/>
                <a:sym typeface="Book Antiqua"/>
              </a:defRPr>
            </a:lvl9pPr>
          </a:lstStyle>
          <a:p/>
        </p:txBody>
      </p:sp>
      <p:sp>
        <p:nvSpPr>
          <p:cNvPr id="68" name="Google Shape;68;p10"/>
          <p:cNvSpPr txBox="1"/>
          <p:nvPr>
            <p:ph idx="1" type="body"/>
          </p:nvPr>
        </p:nvSpPr>
        <p:spPr>
          <a:xfrm>
            <a:off x="1828800" y="1166787"/>
            <a:ext cx="5486400" cy="530352"/>
          </a:xfrm>
          <a:prstGeom prst="rect">
            <a:avLst/>
          </a:prstGeom>
          <a:noFill/>
          <a:ln>
            <a:noFill/>
          </a:ln>
        </p:spPr>
        <p:txBody>
          <a:bodyPr anchorCtr="0" anchor="t" bIns="91425" lIns="91425" spcFirstLastPara="1" rIns="91425" wrap="square" tIns="91425"/>
          <a:lstStyle>
            <a:lvl1pPr indent="-228600" lvl="0" marL="457200" marR="0" rtl="0" algn="ctr">
              <a:spcBef>
                <a:spcPts val="280"/>
              </a:spcBef>
              <a:spcAft>
                <a:spcPts val="0"/>
              </a:spcAft>
              <a:buClr>
                <a:srgbClr val="F9F9F9"/>
              </a:buClr>
              <a:buSzPts val="910"/>
              <a:buFont typeface="Noto Sans Symbols"/>
              <a:buNone/>
              <a:defRPr b="0" i="0" sz="1400" u="none" cap="none" strike="noStrike">
                <a:solidFill>
                  <a:schemeClr val="lt1"/>
                </a:solidFill>
                <a:latin typeface="Book Antiqua"/>
                <a:ea typeface="Book Antiqua"/>
                <a:cs typeface="Book Antiqua"/>
                <a:sym typeface="Book Antiqua"/>
              </a:defRPr>
            </a:lvl1pPr>
            <a:lvl2pPr indent="-289560" lvl="1" marL="914400" marR="0" rtl="0" algn="l">
              <a:spcBef>
                <a:spcPts val="240"/>
              </a:spcBef>
              <a:spcAft>
                <a:spcPts val="0"/>
              </a:spcAft>
              <a:buClr>
                <a:schemeClr val="lt1"/>
              </a:buClr>
              <a:buSzPts val="960"/>
              <a:buFont typeface="Noto Sans Symbols"/>
              <a:buChar char="◼"/>
              <a:defRPr b="0" i="0" sz="1200" u="none" cap="none" strike="noStrike">
                <a:solidFill>
                  <a:schemeClr val="lt1"/>
                </a:solidFill>
                <a:latin typeface="Book Antiqua"/>
                <a:ea typeface="Book Antiqua"/>
                <a:cs typeface="Book Antiqua"/>
                <a:sym typeface="Book Antiqua"/>
              </a:defRPr>
            </a:lvl2pPr>
            <a:lvl3pPr indent="-288925" lvl="2" marL="1371600" marR="0" rtl="0" algn="l">
              <a:spcBef>
                <a:spcPts val="200"/>
              </a:spcBef>
              <a:spcAft>
                <a:spcPts val="0"/>
              </a:spcAft>
              <a:buClr>
                <a:schemeClr val="lt1"/>
              </a:buClr>
              <a:buSzPts val="950"/>
              <a:buFont typeface="Noto Sans Symbols"/>
              <a:buChar char="▫"/>
              <a:defRPr b="0" i="0" sz="1000" u="none" cap="none" strike="noStrike">
                <a:solidFill>
                  <a:schemeClr val="lt1"/>
                </a:solidFill>
                <a:latin typeface="Book Antiqua"/>
                <a:ea typeface="Book Antiqua"/>
                <a:cs typeface="Book Antiqua"/>
                <a:sym typeface="Book Antiqua"/>
              </a:defRPr>
            </a:lvl3pPr>
            <a:lvl4pPr indent="-285750" lvl="3" marL="1828800" marR="0" rtl="0" algn="l">
              <a:spcBef>
                <a:spcPts val="180"/>
              </a:spcBef>
              <a:spcAft>
                <a:spcPts val="0"/>
              </a:spcAft>
              <a:buClr>
                <a:schemeClr val="lt1"/>
              </a:buClr>
              <a:buSzPts val="900"/>
              <a:buFont typeface="Noto Sans Symbols"/>
              <a:buChar char="•"/>
              <a:defRPr b="0" i="0" sz="900" u="none" cap="none" strike="noStrike">
                <a:solidFill>
                  <a:schemeClr val="lt1"/>
                </a:solidFill>
                <a:latin typeface="Book Antiqua"/>
                <a:ea typeface="Book Antiqua"/>
                <a:cs typeface="Book Antiqua"/>
                <a:sym typeface="Book Antiqua"/>
              </a:defRPr>
            </a:lvl4pPr>
            <a:lvl5pPr indent="-285750" lvl="4" marL="2286000" marR="0" rtl="0" algn="l">
              <a:spcBef>
                <a:spcPts val="180"/>
              </a:spcBef>
              <a:spcAft>
                <a:spcPts val="0"/>
              </a:spcAft>
              <a:buClr>
                <a:schemeClr val="lt1"/>
              </a:buClr>
              <a:buSzPts val="900"/>
              <a:buFont typeface="Noto Sans Symbols"/>
              <a:buChar char="◾"/>
              <a:defRPr b="0" i="0" sz="900" u="none" cap="none" strike="noStrike">
                <a:solidFill>
                  <a:schemeClr val="lt1"/>
                </a:solidFill>
                <a:latin typeface="Book Antiqua"/>
                <a:ea typeface="Book Antiqua"/>
                <a:cs typeface="Book Antiqua"/>
                <a:sym typeface="Book Antiqua"/>
              </a:defRPr>
            </a:lvl5pPr>
            <a:lvl6pPr indent="-342900" lvl="5" marL="2743200" marR="0" rtl="0" algn="l">
              <a:spcBef>
                <a:spcPts val="360"/>
              </a:spcBef>
              <a:spcAft>
                <a:spcPts val="0"/>
              </a:spcAft>
              <a:buClr>
                <a:schemeClr val="lt1"/>
              </a:buClr>
              <a:buSzPts val="1800"/>
              <a:buFont typeface="Noto Sans Symbols"/>
              <a:buChar char="•"/>
              <a:defRPr b="0" i="0" sz="1800" u="none" cap="none" strike="noStrike">
                <a:solidFill>
                  <a:schemeClr val="lt1"/>
                </a:solidFill>
                <a:latin typeface="Book Antiqua"/>
                <a:ea typeface="Book Antiqua"/>
                <a:cs typeface="Book Antiqua"/>
                <a:sym typeface="Book Antiqua"/>
              </a:defRPr>
            </a:lvl6pPr>
            <a:lvl7pPr indent="-330200" lvl="6" marL="3200400" marR="0" rtl="0" algn="l">
              <a:spcBef>
                <a:spcPts val="320"/>
              </a:spcBef>
              <a:spcAft>
                <a:spcPts val="0"/>
              </a:spcAft>
              <a:buClr>
                <a:schemeClr val="lt1"/>
              </a:buClr>
              <a:buSzPts val="1600"/>
              <a:buFont typeface="Noto Sans Symbols"/>
              <a:buChar char="⚫"/>
              <a:defRPr b="0" i="0" sz="1600" u="none" cap="none" strike="noStrike">
                <a:solidFill>
                  <a:schemeClr val="lt1"/>
                </a:solidFill>
                <a:latin typeface="Book Antiqua"/>
                <a:ea typeface="Book Antiqua"/>
                <a:cs typeface="Book Antiqua"/>
                <a:sym typeface="Book Antiqua"/>
              </a:defRPr>
            </a:lvl7pPr>
            <a:lvl8pPr indent="-317500" lvl="7" marL="3657600" marR="0" rtl="0" algn="l">
              <a:spcBef>
                <a:spcPts val="280"/>
              </a:spcBef>
              <a:spcAft>
                <a:spcPts val="0"/>
              </a:spcAft>
              <a:buClr>
                <a:schemeClr val="lt1"/>
              </a:buClr>
              <a:buSzPts val="1400"/>
              <a:buFont typeface="Noto Sans Symbols"/>
              <a:buChar char="⚫"/>
              <a:defRPr b="0" i="0" sz="1400" u="none" cap="none" strike="noStrike">
                <a:solidFill>
                  <a:schemeClr val="lt1"/>
                </a:solidFill>
                <a:latin typeface="Book Antiqua"/>
                <a:ea typeface="Book Antiqua"/>
                <a:cs typeface="Book Antiqua"/>
                <a:sym typeface="Book Antiqua"/>
              </a:defRPr>
            </a:lvl8pPr>
            <a:lvl9pPr indent="-317500" lvl="8" marL="4114800" marR="0" rtl="0" algn="l">
              <a:spcBef>
                <a:spcPts val="280"/>
              </a:spcBef>
              <a:spcAft>
                <a:spcPts val="0"/>
              </a:spcAft>
              <a:buClr>
                <a:schemeClr val="lt1"/>
              </a:buClr>
              <a:buSzPts val="1400"/>
              <a:buFont typeface="Noto Sans Symbols"/>
              <a:buChar char="⚫"/>
              <a:defRPr b="0" i="0" sz="1400" u="none" cap="none" strike="noStrike">
                <a:solidFill>
                  <a:schemeClr val="lt1"/>
                </a:solidFill>
                <a:latin typeface="Book Antiqua"/>
                <a:ea typeface="Book Antiqua"/>
                <a:cs typeface="Book Antiqua"/>
                <a:sym typeface="Book Antiqua"/>
              </a:defRPr>
            </a:lvl9pPr>
          </a:lstStyle>
          <a:p/>
        </p:txBody>
      </p:sp>
      <p:sp>
        <p:nvSpPr>
          <p:cNvPr id="69" name="Google Shape;69;p10"/>
          <p:cNvSpPr txBox="1"/>
          <p:nvPr>
            <p:ph idx="10" type="dt"/>
          </p:nvPr>
        </p:nvSpPr>
        <p:spPr>
          <a:xfrm>
            <a:off x="457200" y="6416675"/>
            <a:ext cx="2133600" cy="365125"/>
          </a:xfrm>
          <a:prstGeom prst="rect">
            <a:avLst/>
          </a:prstGeom>
          <a:noFill/>
          <a:ln>
            <a:noFill/>
          </a:ln>
        </p:spPr>
        <p:txBody>
          <a:bodyPr anchorCtr="0" anchor="b" bIns="91425" lIns="91425" spcFirstLastPara="1" rIns="91425" wrap="square" tIns="91425"/>
          <a:lstStyle>
            <a:lvl1pPr lvl="0" marR="0" rtl="0" algn="l">
              <a:spcBef>
                <a:spcPts val="0"/>
              </a:spcBef>
              <a:spcAft>
                <a:spcPts val="0"/>
              </a:spcAft>
              <a:buSzPts val="1400"/>
              <a:buNone/>
              <a:defRPr b="1" sz="1200">
                <a:solidFill>
                  <a:srgbClr val="BABABA"/>
                </a:solidFill>
                <a:latin typeface="Calibri"/>
                <a:ea typeface="Calibri"/>
                <a:cs typeface="Calibri"/>
                <a:sym typeface="Calibri"/>
              </a:defRPr>
            </a:lvl1pPr>
            <a:lvl2pPr lvl="1" marR="0" rtl="0" algn="ctr">
              <a:spcBef>
                <a:spcPts val="0"/>
              </a:spcBef>
              <a:spcAft>
                <a:spcPts val="0"/>
              </a:spcAft>
              <a:buSzPts val="1400"/>
              <a:buNone/>
              <a:defRPr b="1" i="0" sz="2200" u="none" cap="none" strike="noStrike">
                <a:solidFill>
                  <a:schemeClr val="lt1"/>
                </a:solidFill>
                <a:latin typeface="Calibri"/>
                <a:ea typeface="Calibri"/>
                <a:cs typeface="Calibri"/>
                <a:sym typeface="Calibri"/>
              </a:defRPr>
            </a:lvl2pPr>
            <a:lvl3pPr lvl="2" marR="0" rtl="0" algn="ctr">
              <a:spcBef>
                <a:spcPts val="0"/>
              </a:spcBef>
              <a:spcAft>
                <a:spcPts val="0"/>
              </a:spcAft>
              <a:buSzPts val="1400"/>
              <a:buNone/>
              <a:defRPr b="1" i="0" sz="2200" u="none" cap="none" strike="noStrike">
                <a:solidFill>
                  <a:schemeClr val="lt1"/>
                </a:solidFill>
                <a:latin typeface="Calibri"/>
                <a:ea typeface="Calibri"/>
                <a:cs typeface="Calibri"/>
                <a:sym typeface="Calibri"/>
              </a:defRPr>
            </a:lvl3pPr>
            <a:lvl4pPr lvl="3" marR="0" rtl="0" algn="ctr">
              <a:spcBef>
                <a:spcPts val="0"/>
              </a:spcBef>
              <a:spcAft>
                <a:spcPts val="0"/>
              </a:spcAft>
              <a:buSzPts val="1400"/>
              <a:buNone/>
              <a:defRPr b="1" i="0" sz="2200" u="none" cap="none" strike="noStrike">
                <a:solidFill>
                  <a:schemeClr val="lt1"/>
                </a:solidFill>
                <a:latin typeface="Calibri"/>
                <a:ea typeface="Calibri"/>
                <a:cs typeface="Calibri"/>
                <a:sym typeface="Calibri"/>
              </a:defRPr>
            </a:lvl4pPr>
            <a:lvl5pPr lvl="4" marR="0" rtl="0" algn="ctr">
              <a:spcBef>
                <a:spcPts val="0"/>
              </a:spcBef>
              <a:spcAft>
                <a:spcPts val="0"/>
              </a:spcAft>
              <a:buSzPts val="1400"/>
              <a:buNone/>
              <a:defRPr b="1" i="0" sz="22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1" i="0" sz="22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1" i="0" sz="22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1" i="0" sz="22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1" i="0" sz="2200" u="none" cap="none" strike="noStrike">
                <a:solidFill>
                  <a:schemeClr val="lt1"/>
                </a:solidFill>
                <a:latin typeface="Calibri"/>
                <a:ea typeface="Calibri"/>
                <a:cs typeface="Calibri"/>
                <a:sym typeface="Calibri"/>
              </a:defRPr>
            </a:lvl9pPr>
          </a:lstStyle>
          <a:p/>
        </p:txBody>
      </p:sp>
      <p:sp>
        <p:nvSpPr>
          <p:cNvPr id="70" name="Google Shape;70;p10"/>
          <p:cNvSpPr txBox="1"/>
          <p:nvPr>
            <p:ph idx="11" type="ftr"/>
          </p:nvPr>
        </p:nvSpPr>
        <p:spPr>
          <a:xfrm>
            <a:off x="3124200" y="6416675"/>
            <a:ext cx="2895600" cy="365125"/>
          </a:xfrm>
          <a:prstGeom prst="rect">
            <a:avLst/>
          </a:prstGeom>
          <a:noFill/>
          <a:ln>
            <a:noFill/>
          </a:ln>
        </p:spPr>
        <p:txBody>
          <a:bodyPr anchorCtr="0" anchor="b" bIns="91425" lIns="91425" spcFirstLastPara="1" rIns="91425" wrap="square" tIns="91425"/>
          <a:lstStyle>
            <a:lvl1pPr lvl="0" marR="0" rtl="0" algn="ctr">
              <a:spcBef>
                <a:spcPts val="0"/>
              </a:spcBef>
              <a:spcAft>
                <a:spcPts val="0"/>
              </a:spcAft>
              <a:buSzPts val="1400"/>
              <a:buNone/>
              <a:defRPr b="1" sz="1200">
                <a:solidFill>
                  <a:srgbClr val="BABABA"/>
                </a:solidFill>
                <a:latin typeface="Calibri"/>
                <a:ea typeface="Calibri"/>
                <a:cs typeface="Calibri"/>
                <a:sym typeface="Calibri"/>
              </a:defRPr>
            </a:lvl1pPr>
            <a:lvl2pPr lvl="1" marR="0" rtl="0" algn="ctr">
              <a:spcBef>
                <a:spcPts val="0"/>
              </a:spcBef>
              <a:spcAft>
                <a:spcPts val="0"/>
              </a:spcAft>
              <a:buSzPts val="1400"/>
              <a:buNone/>
              <a:defRPr b="1" i="0" sz="2200" u="none" cap="none" strike="noStrike">
                <a:solidFill>
                  <a:schemeClr val="lt1"/>
                </a:solidFill>
                <a:latin typeface="Calibri"/>
                <a:ea typeface="Calibri"/>
                <a:cs typeface="Calibri"/>
                <a:sym typeface="Calibri"/>
              </a:defRPr>
            </a:lvl2pPr>
            <a:lvl3pPr lvl="2" marR="0" rtl="0" algn="ctr">
              <a:spcBef>
                <a:spcPts val="0"/>
              </a:spcBef>
              <a:spcAft>
                <a:spcPts val="0"/>
              </a:spcAft>
              <a:buSzPts val="1400"/>
              <a:buNone/>
              <a:defRPr b="1" i="0" sz="2200" u="none" cap="none" strike="noStrike">
                <a:solidFill>
                  <a:schemeClr val="lt1"/>
                </a:solidFill>
                <a:latin typeface="Calibri"/>
                <a:ea typeface="Calibri"/>
                <a:cs typeface="Calibri"/>
                <a:sym typeface="Calibri"/>
              </a:defRPr>
            </a:lvl3pPr>
            <a:lvl4pPr lvl="3" marR="0" rtl="0" algn="ctr">
              <a:spcBef>
                <a:spcPts val="0"/>
              </a:spcBef>
              <a:spcAft>
                <a:spcPts val="0"/>
              </a:spcAft>
              <a:buSzPts val="1400"/>
              <a:buNone/>
              <a:defRPr b="1" i="0" sz="2200" u="none" cap="none" strike="noStrike">
                <a:solidFill>
                  <a:schemeClr val="lt1"/>
                </a:solidFill>
                <a:latin typeface="Calibri"/>
                <a:ea typeface="Calibri"/>
                <a:cs typeface="Calibri"/>
                <a:sym typeface="Calibri"/>
              </a:defRPr>
            </a:lvl4pPr>
            <a:lvl5pPr lvl="4" marR="0" rtl="0" algn="ctr">
              <a:spcBef>
                <a:spcPts val="0"/>
              </a:spcBef>
              <a:spcAft>
                <a:spcPts val="0"/>
              </a:spcAft>
              <a:buSzPts val="1400"/>
              <a:buNone/>
              <a:defRPr b="1" i="0" sz="22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1" i="0" sz="22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1" i="0" sz="22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1" i="0" sz="22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1" i="0" sz="2200" u="none" cap="none" strike="noStrike">
                <a:solidFill>
                  <a:schemeClr val="lt1"/>
                </a:solidFill>
                <a:latin typeface="Calibri"/>
                <a:ea typeface="Calibri"/>
                <a:cs typeface="Calibri"/>
                <a:sym typeface="Calibri"/>
              </a:defRPr>
            </a:lvl9pPr>
          </a:lstStyle>
          <a:p/>
        </p:txBody>
      </p:sp>
      <p:sp>
        <p:nvSpPr>
          <p:cNvPr id="71" name="Google Shape;71;p10"/>
          <p:cNvSpPr txBox="1"/>
          <p:nvPr>
            <p:ph idx="12" type="sldNum"/>
          </p:nvPr>
        </p:nvSpPr>
        <p:spPr>
          <a:xfrm>
            <a:off x="7924800" y="6416675"/>
            <a:ext cx="762000" cy="365125"/>
          </a:xfrm>
          <a:prstGeom prst="rect">
            <a:avLst/>
          </a:prstGeom>
          <a:noFill/>
          <a:ln>
            <a:noFill/>
          </a:ln>
        </p:spPr>
        <p:txBody>
          <a:bodyPr anchorCtr="0" anchor="b" bIns="45700" lIns="0" spcFirstLastPara="1" rIns="0" wrap="square" tIns="45700">
            <a:noAutofit/>
          </a:bodyPr>
          <a:lstStyle>
            <a:lvl1pPr indent="0" lvl="0" marL="0" marR="0" rtl="0" algn="r">
              <a:spcBef>
                <a:spcPts val="0"/>
              </a:spcBef>
              <a:spcAft>
                <a:spcPts val="0"/>
              </a:spcAft>
              <a:buNone/>
              <a:defRPr b="1" sz="1200">
                <a:solidFill>
                  <a:srgbClr val="BABABA"/>
                </a:solidFill>
                <a:latin typeface="Calibri"/>
                <a:ea typeface="Calibri"/>
                <a:cs typeface="Calibri"/>
                <a:sym typeface="Calibri"/>
              </a:defRPr>
            </a:lvl1pPr>
            <a:lvl2pPr indent="0" lvl="1" marL="0" marR="0" rtl="0" algn="r">
              <a:spcBef>
                <a:spcPts val="0"/>
              </a:spcBef>
              <a:spcAft>
                <a:spcPts val="0"/>
              </a:spcAft>
              <a:buNone/>
              <a:defRPr b="1" sz="1200">
                <a:solidFill>
                  <a:srgbClr val="BABABA"/>
                </a:solidFill>
                <a:latin typeface="Calibri"/>
                <a:ea typeface="Calibri"/>
                <a:cs typeface="Calibri"/>
                <a:sym typeface="Calibri"/>
              </a:defRPr>
            </a:lvl2pPr>
            <a:lvl3pPr indent="0" lvl="2" marL="0" marR="0" rtl="0" algn="r">
              <a:spcBef>
                <a:spcPts val="0"/>
              </a:spcBef>
              <a:spcAft>
                <a:spcPts val="0"/>
              </a:spcAft>
              <a:buNone/>
              <a:defRPr b="1" sz="1200">
                <a:solidFill>
                  <a:srgbClr val="BABABA"/>
                </a:solidFill>
                <a:latin typeface="Calibri"/>
                <a:ea typeface="Calibri"/>
                <a:cs typeface="Calibri"/>
                <a:sym typeface="Calibri"/>
              </a:defRPr>
            </a:lvl3pPr>
            <a:lvl4pPr indent="0" lvl="3" marL="0" marR="0" rtl="0" algn="r">
              <a:spcBef>
                <a:spcPts val="0"/>
              </a:spcBef>
              <a:spcAft>
                <a:spcPts val="0"/>
              </a:spcAft>
              <a:buNone/>
              <a:defRPr b="1" sz="1200">
                <a:solidFill>
                  <a:srgbClr val="BABABA"/>
                </a:solidFill>
                <a:latin typeface="Calibri"/>
                <a:ea typeface="Calibri"/>
                <a:cs typeface="Calibri"/>
                <a:sym typeface="Calibri"/>
              </a:defRPr>
            </a:lvl4pPr>
            <a:lvl5pPr indent="0" lvl="4" marL="0" marR="0" rtl="0" algn="r">
              <a:spcBef>
                <a:spcPts val="0"/>
              </a:spcBef>
              <a:spcAft>
                <a:spcPts val="0"/>
              </a:spcAft>
              <a:buNone/>
              <a:defRPr b="1" sz="1200">
                <a:solidFill>
                  <a:srgbClr val="BABABA"/>
                </a:solidFill>
                <a:latin typeface="Calibri"/>
                <a:ea typeface="Calibri"/>
                <a:cs typeface="Calibri"/>
                <a:sym typeface="Calibri"/>
              </a:defRPr>
            </a:lvl5pPr>
            <a:lvl6pPr indent="0" lvl="5" marL="0" marR="0" rtl="0" algn="r">
              <a:spcBef>
                <a:spcPts val="0"/>
              </a:spcBef>
              <a:spcAft>
                <a:spcPts val="0"/>
              </a:spcAft>
              <a:buNone/>
              <a:defRPr b="1" sz="1200">
                <a:solidFill>
                  <a:srgbClr val="BABABA"/>
                </a:solidFill>
                <a:latin typeface="Calibri"/>
                <a:ea typeface="Calibri"/>
                <a:cs typeface="Calibri"/>
                <a:sym typeface="Calibri"/>
              </a:defRPr>
            </a:lvl6pPr>
            <a:lvl7pPr indent="0" lvl="6" marL="0" marR="0" rtl="0" algn="r">
              <a:spcBef>
                <a:spcPts val="0"/>
              </a:spcBef>
              <a:spcAft>
                <a:spcPts val="0"/>
              </a:spcAft>
              <a:buNone/>
              <a:defRPr b="1" sz="1200">
                <a:solidFill>
                  <a:srgbClr val="BABABA"/>
                </a:solidFill>
                <a:latin typeface="Calibri"/>
                <a:ea typeface="Calibri"/>
                <a:cs typeface="Calibri"/>
                <a:sym typeface="Calibri"/>
              </a:defRPr>
            </a:lvl7pPr>
            <a:lvl8pPr indent="0" lvl="7" marL="0" marR="0" rtl="0" algn="r">
              <a:spcBef>
                <a:spcPts val="0"/>
              </a:spcBef>
              <a:spcAft>
                <a:spcPts val="0"/>
              </a:spcAft>
              <a:buNone/>
              <a:defRPr b="1" sz="1200">
                <a:solidFill>
                  <a:srgbClr val="BABABA"/>
                </a:solidFill>
                <a:latin typeface="Calibri"/>
                <a:ea typeface="Calibri"/>
                <a:cs typeface="Calibri"/>
                <a:sym typeface="Calibri"/>
              </a:defRPr>
            </a:lvl8pPr>
            <a:lvl9pPr indent="0" lvl="8" marL="0" marR="0" rtl="0" algn="r">
              <a:spcBef>
                <a:spcPts val="0"/>
              </a:spcBef>
              <a:spcAft>
                <a:spcPts val="0"/>
              </a:spcAft>
              <a:buNone/>
              <a:defRPr b="1" sz="1200">
                <a:solidFill>
                  <a:srgbClr val="BABAB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3.xml"/><Relationship Id="rId12" Type="http://schemas.openxmlformats.org/officeDocument/2006/relationships/slideLayout" Target="../slideLayouts/slideLayout11.xml"/><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1.xml"/><Relationship Id="rId12" Type="http://schemas.openxmlformats.org/officeDocument/2006/relationships/slideLayout" Target="../slideLayouts/slideLayout22.xml"/><Relationship Id="rId1" Type="http://schemas.openxmlformats.org/officeDocument/2006/relationships/image" Target="../media/image1.jp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2.xml"/><Relationship Id="rId10" Type="http://schemas.openxmlformats.org/officeDocument/2006/relationships/slideLayout" Target="../slideLayouts/slideLayout31.xml"/><Relationship Id="rId13" Type="http://schemas.openxmlformats.org/officeDocument/2006/relationships/theme" Target="../theme/theme2.xml"/><Relationship Id="rId12" Type="http://schemas.openxmlformats.org/officeDocument/2006/relationships/slideLayout" Target="../slideLayouts/slideLayout33.xml"/><Relationship Id="rId1" Type="http://schemas.openxmlformats.org/officeDocument/2006/relationships/image" Target="../media/image4.jpg"/><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9" Type="http://schemas.openxmlformats.org/officeDocument/2006/relationships/slideLayout" Target="../slideLayouts/slideLayout30.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blip>
          <a:stretch>
            <a:fillRect b="0" l="0" r="0" t="0"/>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rgbClr val="EAD594"/>
              </a:buClr>
              <a:buSzPts val="4100"/>
              <a:buFont typeface="Lucida Sans"/>
              <a:buNone/>
              <a:defRPr b="1" i="0" sz="4100" u="none" cap="none" strike="noStrike">
                <a:solidFill>
                  <a:srgbClr val="EAD594"/>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57200" y="1600200"/>
            <a:ext cx="8229600" cy="4709160"/>
          </a:xfrm>
          <a:prstGeom prst="rect">
            <a:avLst/>
          </a:prstGeom>
          <a:noFill/>
          <a:ln>
            <a:noFill/>
          </a:ln>
        </p:spPr>
        <p:txBody>
          <a:bodyPr anchorCtr="0" anchor="t" bIns="91425" lIns="91425" spcFirstLastPara="1" rIns="91425" wrap="square" tIns="91425"/>
          <a:lstStyle>
            <a:lvl1pPr indent="-344170" lvl="0" marL="457200" marR="0" rtl="0" algn="l">
              <a:spcBef>
                <a:spcPts val="560"/>
              </a:spcBef>
              <a:spcAft>
                <a:spcPts val="0"/>
              </a:spcAft>
              <a:buClr>
                <a:srgbClr val="F9F9F9"/>
              </a:buClr>
              <a:buSzPts val="1820"/>
              <a:buFont typeface="Noto Sans Symbols"/>
              <a:buChar char="⬜"/>
              <a:defRPr b="0" i="0" sz="2800" u="none" cap="none" strike="noStrike">
                <a:solidFill>
                  <a:schemeClr val="lt1"/>
                </a:solidFill>
                <a:latin typeface="Book Antiqua"/>
                <a:ea typeface="Book Antiqua"/>
                <a:cs typeface="Book Antiqua"/>
                <a:sym typeface="Book Antiqua"/>
              </a:defRPr>
            </a:lvl1pPr>
            <a:lvl2pPr indent="-350519" lvl="1" marL="914400" marR="0" rtl="0" algn="l">
              <a:spcBef>
                <a:spcPts val="480"/>
              </a:spcBef>
              <a:spcAft>
                <a:spcPts val="0"/>
              </a:spcAft>
              <a:buClr>
                <a:schemeClr val="lt1"/>
              </a:buClr>
              <a:buSzPts val="1920"/>
              <a:buFont typeface="Noto Sans Symbols"/>
              <a:buChar char="◼"/>
              <a:defRPr b="0" i="0" sz="2400" u="none" cap="none" strike="noStrike">
                <a:solidFill>
                  <a:schemeClr val="lt1"/>
                </a:solidFill>
                <a:latin typeface="Book Antiqua"/>
                <a:ea typeface="Book Antiqua"/>
                <a:cs typeface="Book Antiqua"/>
                <a:sym typeface="Book Antiqua"/>
              </a:defRPr>
            </a:lvl2pPr>
            <a:lvl3pPr indent="-361314" lvl="2" marL="1371600" marR="0" rtl="0" algn="l">
              <a:spcBef>
                <a:spcPts val="440"/>
              </a:spcBef>
              <a:spcAft>
                <a:spcPts val="0"/>
              </a:spcAft>
              <a:buClr>
                <a:schemeClr val="lt1"/>
              </a:buClr>
              <a:buSzPts val="2090"/>
              <a:buFont typeface="Noto Sans Symbols"/>
              <a:buChar char="▫"/>
              <a:defRPr b="0" i="0" sz="2200" u="none" cap="none" strike="noStrike">
                <a:solidFill>
                  <a:schemeClr val="lt1"/>
                </a:solidFill>
                <a:latin typeface="Book Antiqua"/>
                <a:ea typeface="Book Antiqua"/>
                <a:cs typeface="Book Antiqua"/>
                <a:sym typeface="Book Antiqua"/>
              </a:defRPr>
            </a:lvl3pPr>
            <a:lvl4pPr indent="-355600" lvl="3" marL="1828800" marR="0" rtl="0" algn="l">
              <a:spcBef>
                <a:spcPts val="400"/>
              </a:spcBef>
              <a:spcAft>
                <a:spcPts val="0"/>
              </a:spcAft>
              <a:buClr>
                <a:schemeClr val="lt1"/>
              </a:buClr>
              <a:buSzPts val="2000"/>
              <a:buFont typeface="Noto Sans Symbols"/>
              <a:buChar char="•"/>
              <a:defRPr b="0" i="0" sz="2000" u="none" cap="none" strike="noStrike">
                <a:solidFill>
                  <a:schemeClr val="lt1"/>
                </a:solidFill>
                <a:latin typeface="Book Antiqua"/>
                <a:ea typeface="Book Antiqua"/>
                <a:cs typeface="Book Antiqua"/>
                <a:sym typeface="Book Antiqua"/>
              </a:defRPr>
            </a:lvl4pPr>
            <a:lvl5pPr indent="-355600" lvl="4" marL="2286000" marR="0" rtl="0" algn="l">
              <a:spcBef>
                <a:spcPts val="400"/>
              </a:spcBef>
              <a:spcAft>
                <a:spcPts val="0"/>
              </a:spcAft>
              <a:buClr>
                <a:schemeClr val="lt1"/>
              </a:buClr>
              <a:buSzPts val="2000"/>
              <a:buFont typeface="Noto Sans Symbols"/>
              <a:buChar char="◾"/>
              <a:defRPr b="0" i="0" sz="2000" u="none" cap="none" strike="noStrike">
                <a:solidFill>
                  <a:schemeClr val="lt1"/>
                </a:solidFill>
                <a:latin typeface="Book Antiqua"/>
                <a:ea typeface="Book Antiqua"/>
                <a:cs typeface="Book Antiqua"/>
                <a:sym typeface="Book Antiqua"/>
              </a:defRPr>
            </a:lvl5pPr>
            <a:lvl6pPr indent="-342900" lvl="5" marL="2743200" marR="0" rtl="0" algn="l">
              <a:spcBef>
                <a:spcPts val="360"/>
              </a:spcBef>
              <a:spcAft>
                <a:spcPts val="0"/>
              </a:spcAft>
              <a:buClr>
                <a:schemeClr val="lt1"/>
              </a:buClr>
              <a:buSzPts val="1800"/>
              <a:buFont typeface="Noto Sans Symbols"/>
              <a:buChar char="•"/>
              <a:defRPr b="0" i="0" sz="1800" u="none" cap="none" strike="noStrike">
                <a:solidFill>
                  <a:schemeClr val="lt1"/>
                </a:solidFill>
                <a:latin typeface="Book Antiqua"/>
                <a:ea typeface="Book Antiqua"/>
                <a:cs typeface="Book Antiqua"/>
                <a:sym typeface="Book Antiqua"/>
              </a:defRPr>
            </a:lvl6pPr>
            <a:lvl7pPr indent="-330200" lvl="6" marL="3200400" marR="0" rtl="0" algn="l">
              <a:spcBef>
                <a:spcPts val="320"/>
              </a:spcBef>
              <a:spcAft>
                <a:spcPts val="0"/>
              </a:spcAft>
              <a:buClr>
                <a:schemeClr val="lt1"/>
              </a:buClr>
              <a:buSzPts val="1600"/>
              <a:buFont typeface="Noto Sans Symbols"/>
              <a:buChar char="⚫"/>
              <a:defRPr b="0" i="0" sz="1600" u="none" cap="none" strike="noStrike">
                <a:solidFill>
                  <a:schemeClr val="lt1"/>
                </a:solidFill>
                <a:latin typeface="Book Antiqua"/>
                <a:ea typeface="Book Antiqua"/>
                <a:cs typeface="Book Antiqua"/>
                <a:sym typeface="Book Antiqua"/>
              </a:defRPr>
            </a:lvl7pPr>
            <a:lvl8pPr indent="-317500" lvl="7" marL="3657600" marR="0" rtl="0" algn="l">
              <a:spcBef>
                <a:spcPts val="280"/>
              </a:spcBef>
              <a:spcAft>
                <a:spcPts val="0"/>
              </a:spcAft>
              <a:buClr>
                <a:schemeClr val="lt1"/>
              </a:buClr>
              <a:buSzPts val="1400"/>
              <a:buFont typeface="Noto Sans Symbols"/>
              <a:buChar char="⚫"/>
              <a:defRPr b="0" i="0" sz="1400" u="none" cap="none" strike="noStrike">
                <a:solidFill>
                  <a:schemeClr val="lt1"/>
                </a:solidFill>
                <a:latin typeface="Book Antiqua"/>
                <a:ea typeface="Book Antiqua"/>
                <a:cs typeface="Book Antiqua"/>
                <a:sym typeface="Book Antiqua"/>
              </a:defRPr>
            </a:lvl8pPr>
            <a:lvl9pPr indent="-317500" lvl="8" marL="4114800" marR="0" rtl="0" algn="l">
              <a:spcBef>
                <a:spcPts val="280"/>
              </a:spcBef>
              <a:spcAft>
                <a:spcPts val="0"/>
              </a:spcAft>
              <a:buClr>
                <a:schemeClr val="lt1"/>
              </a:buClr>
              <a:buSzPts val="1400"/>
              <a:buFont typeface="Noto Sans Symbols"/>
              <a:buChar char="⚫"/>
              <a:defRPr b="0" i="0" sz="1400" u="none" cap="none" strike="noStrike">
                <a:solidFill>
                  <a:schemeClr val="lt1"/>
                </a:solidFill>
                <a:latin typeface="Book Antiqua"/>
                <a:ea typeface="Book Antiqua"/>
                <a:cs typeface="Book Antiqua"/>
                <a:sym typeface="Book Antiqua"/>
              </a:defRPr>
            </a:lvl9pPr>
          </a:lstStyle>
          <a:p/>
        </p:txBody>
      </p:sp>
      <p:sp>
        <p:nvSpPr>
          <p:cNvPr id="12" name="Google Shape;12;p1"/>
          <p:cNvSpPr txBox="1"/>
          <p:nvPr>
            <p:ph idx="10" type="dt"/>
          </p:nvPr>
        </p:nvSpPr>
        <p:spPr>
          <a:xfrm>
            <a:off x="457200" y="6416675"/>
            <a:ext cx="2133600" cy="365125"/>
          </a:xfrm>
          <a:prstGeom prst="rect">
            <a:avLst/>
          </a:prstGeom>
          <a:noFill/>
          <a:ln>
            <a:noFill/>
          </a:ln>
        </p:spPr>
        <p:txBody>
          <a:bodyPr anchorCtr="0" anchor="b" bIns="91425" lIns="91425" spcFirstLastPara="1" rIns="91425" wrap="square" tIns="91425"/>
          <a:lstStyle>
            <a:lvl1pPr lvl="0" marR="0" rtl="0" algn="l">
              <a:spcBef>
                <a:spcPts val="0"/>
              </a:spcBef>
              <a:spcAft>
                <a:spcPts val="0"/>
              </a:spcAft>
              <a:buSzPts val="1400"/>
              <a:buNone/>
              <a:defRPr b="1" i="0" sz="1200" u="none" cap="none" strike="noStrike">
                <a:solidFill>
                  <a:srgbClr val="BABABA"/>
                </a:solidFill>
                <a:latin typeface="Calibri"/>
                <a:ea typeface="Calibri"/>
                <a:cs typeface="Calibri"/>
                <a:sym typeface="Calibri"/>
              </a:defRPr>
            </a:lvl1pPr>
            <a:lvl2pPr lvl="1" marR="0" rtl="0" algn="ctr">
              <a:spcBef>
                <a:spcPts val="0"/>
              </a:spcBef>
              <a:spcAft>
                <a:spcPts val="0"/>
              </a:spcAft>
              <a:buSzPts val="1400"/>
              <a:buNone/>
              <a:defRPr b="1" i="0" sz="2200" u="none" cap="none" strike="noStrike">
                <a:solidFill>
                  <a:schemeClr val="lt1"/>
                </a:solidFill>
                <a:latin typeface="Calibri"/>
                <a:ea typeface="Calibri"/>
                <a:cs typeface="Calibri"/>
                <a:sym typeface="Calibri"/>
              </a:defRPr>
            </a:lvl2pPr>
            <a:lvl3pPr lvl="2" marR="0" rtl="0" algn="ctr">
              <a:spcBef>
                <a:spcPts val="0"/>
              </a:spcBef>
              <a:spcAft>
                <a:spcPts val="0"/>
              </a:spcAft>
              <a:buSzPts val="1400"/>
              <a:buNone/>
              <a:defRPr b="1" i="0" sz="2200" u="none" cap="none" strike="noStrike">
                <a:solidFill>
                  <a:schemeClr val="lt1"/>
                </a:solidFill>
                <a:latin typeface="Calibri"/>
                <a:ea typeface="Calibri"/>
                <a:cs typeface="Calibri"/>
                <a:sym typeface="Calibri"/>
              </a:defRPr>
            </a:lvl3pPr>
            <a:lvl4pPr lvl="3" marR="0" rtl="0" algn="ctr">
              <a:spcBef>
                <a:spcPts val="0"/>
              </a:spcBef>
              <a:spcAft>
                <a:spcPts val="0"/>
              </a:spcAft>
              <a:buSzPts val="1400"/>
              <a:buNone/>
              <a:defRPr b="1" i="0" sz="2200" u="none" cap="none" strike="noStrike">
                <a:solidFill>
                  <a:schemeClr val="lt1"/>
                </a:solidFill>
                <a:latin typeface="Calibri"/>
                <a:ea typeface="Calibri"/>
                <a:cs typeface="Calibri"/>
                <a:sym typeface="Calibri"/>
              </a:defRPr>
            </a:lvl4pPr>
            <a:lvl5pPr lvl="4" marR="0" rtl="0" algn="ctr">
              <a:spcBef>
                <a:spcPts val="0"/>
              </a:spcBef>
              <a:spcAft>
                <a:spcPts val="0"/>
              </a:spcAft>
              <a:buSzPts val="1400"/>
              <a:buNone/>
              <a:defRPr b="1" i="0" sz="22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1" i="0" sz="22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1" i="0" sz="22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1" i="0" sz="22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1" i="0" sz="2200" u="none" cap="none" strike="noStrike">
                <a:solidFill>
                  <a:schemeClr val="lt1"/>
                </a:solidFill>
                <a:latin typeface="Calibri"/>
                <a:ea typeface="Calibri"/>
                <a:cs typeface="Calibri"/>
                <a:sym typeface="Calibri"/>
              </a:defRPr>
            </a:lvl9pPr>
          </a:lstStyle>
          <a:p/>
        </p:txBody>
      </p:sp>
      <p:sp>
        <p:nvSpPr>
          <p:cNvPr id="13" name="Google Shape;13;p1"/>
          <p:cNvSpPr txBox="1"/>
          <p:nvPr>
            <p:ph idx="11" type="ftr"/>
          </p:nvPr>
        </p:nvSpPr>
        <p:spPr>
          <a:xfrm>
            <a:off x="3124200" y="6416675"/>
            <a:ext cx="2895600" cy="365125"/>
          </a:xfrm>
          <a:prstGeom prst="rect">
            <a:avLst/>
          </a:prstGeom>
          <a:noFill/>
          <a:ln>
            <a:noFill/>
          </a:ln>
        </p:spPr>
        <p:txBody>
          <a:bodyPr anchorCtr="0" anchor="b" bIns="91425" lIns="91425" spcFirstLastPara="1" rIns="91425" wrap="square" tIns="91425"/>
          <a:lstStyle>
            <a:lvl1pPr lvl="0" marR="0" rtl="0" algn="ctr">
              <a:spcBef>
                <a:spcPts val="0"/>
              </a:spcBef>
              <a:spcAft>
                <a:spcPts val="0"/>
              </a:spcAft>
              <a:buSzPts val="1400"/>
              <a:buNone/>
              <a:defRPr b="1" i="0" sz="1200" u="none" cap="none" strike="noStrike">
                <a:solidFill>
                  <a:srgbClr val="BABABA"/>
                </a:solidFill>
                <a:latin typeface="Calibri"/>
                <a:ea typeface="Calibri"/>
                <a:cs typeface="Calibri"/>
                <a:sym typeface="Calibri"/>
              </a:defRPr>
            </a:lvl1pPr>
            <a:lvl2pPr lvl="1" marR="0" rtl="0" algn="ctr">
              <a:spcBef>
                <a:spcPts val="0"/>
              </a:spcBef>
              <a:spcAft>
                <a:spcPts val="0"/>
              </a:spcAft>
              <a:buSzPts val="1400"/>
              <a:buNone/>
              <a:defRPr b="1" i="0" sz="2200" u="none" cap="none" strike="noStrike">
                <a:solidFill>
                  <a:schemeClr val="lt1"/>
                </a:solidFill>
                <a:latin typeface="Calibri"/>
                <a:ea typeface="Calibri"/>
                <a:cs typeface="Calibri"/>
                <a:sym typeface="Calibri"/>
              </a:defRPr>
            </a:lvl2pPr>
            <a:lvl3pPr lvl="2" marR="0" rtl="0" algn="ctr">
              <a:spcBef>
                <a:spcPts val="0"/>
              </a:spcBef>
              <a:spcAft>
                <a:spcPts val="0"/>
              </a:spcAft>
              <a:buSzPts val="1400"/>
              <a:buNone/>
              <a:defRPr b="1" i="0" sz="2200" u="none" cap="none" strike="noStrike">
                <a:solidFill>
                  <a:schemeClr val="lt1"/>
                </a:solidFill>
                <a:latin typeface="Calibri"/>
                <a:ea typeface="Calibri"/>
                <a:cs typeface="Calibri"/>
                <a:sym typeface="Calibri"/>
              </a:defRPr>
            </a:lvl3pPr>
            <a:lvl4pPr lvl="3" marR="0" rtl="0" algn="ctr">
              <a:spcBef>
                <a:spcPts val="0"/>
              </a:spcBef>
              <a:spcAft>
                <a:spcPts val="0"/>
              </a:spcAft>
              <a:buSzPts val="1400"/>
              <a:buNone/>
              <a:defRPr b="1" i="0" sz="2200" u="none" cap="none" strike="noStrike">
                <a:solidFill>
                  <a:schemeClr val="lt1"/>
                </a:solidFill>
                <a:latin typeface="Calibri"/>
                <a:ea typeface="Calibri"/>
                <a:cs typeface="Calibri"/>
                <a:sym typeface="Calibri"/>
              </a:defRPr>
            </a:lvl4pPr>
            <a:lvl5pPr lvl="4" marR="0" rtl="0" algn="ctr">
              <a:spcBef>
                <a:spcPts val="0"/>
              </a:spcBef>
              <a:spcAft>
                <a:spcPts val="0"/>
              </a:spcAft>
              <a:buSzPts val="1400"/>
              <a:buNone/>
              <a:defRPr b="1" i="0" sz="22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1" i="0" sz="22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1" i="0" sz="22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1" i="0" sz="22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1" i="0" sz="2200" u="none" cap="none" strike="noStrike">
                <a:solidFill>
                  <a:schemeClr val="lt1"/>
                </a:solidFill>
                <a:latin typeface="Calibri"/>
                <a:ea typeface="Calibri"/>
                <a:cs typeface="Calibri"/>
                <a:sym typeface="Calibri"/>
              </a:defRPr>
            </a:lvl9pPr>
          </a:lstStyle>
          <a:p/>
        </p:txBody>
      </p:sp>
      <p:sp>
        <p:nvSpPr>
          <p:cNvPr id="14" name="Google Shape;14;p1"/>
          <p:cNvSpPr txBox="1"/>
          <p:nvPr>
            <p:ph idx="12" type="sldNum"/>
          </p:nvPr>
        </p:nvSpPr>
        <p:spPr>
          <a:xfrm>
            <a:off x="7924800" y="6416675"/>
            <a:ext cx="762000" cy="365125"/>
          </a:xfrm>
          <a:prstGeom prst="rect">
            <a:avLst/>
          </a:prstGeom>
          <a:noFill/>
          <a:ln>
            <a:noFill/>
          </a:ln>
        </p:spPr>
        <p:txBody>
          <a:bodyPr anchorCtr="0" anchor="b" bIns="45700" lIns="0" spcFirstLastPara="1" rIns="0" wrap="square" tIns="45700">
            <a:noAutofit/>
          </a:bodyPr>
          <a:lstStyle>
            <a:lvl1pPr indent="0" lvl="0" marL="0" marR="0" rtl="0" algn="r">
              <a:spcBef>
                <a:spcPts val="0"/>
              </a:spcBef>
              <a:spcAft>
                <a:spcPts val="0"/>
              </a:spcAft>
              <a:buNone/>
              <a:defRPr b="1" i="0" sz="1200" u="none" cap="none" strike="noStrike">
                <a:solidFill>
                  <a:srgbClr val="BABABA"/>
                </a:solidFill>
                <a:latin typeface="Calibri"/>
                <a:ea typeface="Calibri"/>
                <a:cs typeface="Calibri"/>
                <a:sym typeface="Calibri"/>
              </a:defRPr>
            </a:lvl1pPr>
            <a:lvl2pPr indent="0" lvl="1" marL="0" marR="0" rtl="0" algn="r">
              <a:spcBef>
                <a:spcPts val="0"/>
              </a:spcBef>
              <a:spcAft>
                <a:spcPts val="0"/>
              </a:spcAft>
              <a:buNone/>
              <a:defRPr b="1" i="0" sz="1200" u="none" cap="none" strike="noStrike">
                <a:solidFill>
                  <a:srgbClr val="BABABA"/>
                </a:solidFill>
                <a:latin typeface="Calibri"/>
                <a:ea typeface="Calibri"/>
                <a:cs typeface="Calibri"/>
                <a:sym typeface="Calibri"/>
              </a:defRPr>
            </a:lvl2pPr>
            <a:lvl3pPr indent="0" lvl="2" marL="0" marR="0" rtl="0" algn="r">
              <a:spcBef>
                <a:spcPts val="0"/>
              </a:spcBef>
              <a:spcAft>
                <a:spcPts val="0"/>
              </a:spcAft>
              <a:buNone/>
              <a:defRPr b="1" i="0" sz="1200" u="none" cap="none" strike="noStrike">
                <a:solidFill>
                  <a:srgbClr val="BABABA"/>
                </a:solidFill>
                <a:latin typeface="Calibri"/>
                <a:ea typeface="Calibri"/>
                <a:cs typeface="Calibri"/>
                <a:sym typeface="Calibri"/>
              </a:defRPr>
            </a:lvl3pPr>
            <a:lvl4pPr indent="0" lvl="3" marL="0" marR="0" rtl="0" algn="r">
              <a:spcBef>
                <a:spcPts val="0"/>
              </a:spcBef>
              <a:spcAft>
                <a:spcPts val="0"/>
              </a:spcAft>
              <a:buNone/>
              <a:defRPr b="1" i="0" sz="1200" u="none" cap="none" strike="noStrike">
                <a:solidFill>
                  <a:srgbClr val="BABABA"/>
                </a:solidFill>
                <a:latin typeface="Calibri"/>
                <a:ea typeface="Calibri"/>
                <a:cs typeface="Calibri"/>
                <a:sym typeface="Calibri"/>
              </a:defRPr>
            </a:lvl4pPr>
            <a:lvl5pPr indent="0" lvl="4" marL="0" marR="0" rtl="0" algn="r">
              <a:spcBef>
                <a:spcPts val="0"/>
              </a:spcBef>
              <a:spcAft>
                <a:spcPts val="0"/>
              </a:spcAft>
              <a:buNone/>
              <a:defRPr b="1" i="0" sz="1200" u="none" cap="none" strike="noStrike">
                <a:solidFill>
                  <a:srgbClr val="BABABA"/>
                </a:solidFill>
                <a:latin typeface="Calibri"/>
                <a:ea typeface="Calibri"/>
                <a:cs typeface="Calibri"/>
                <a:sym typeface="Calibri"/>
              </a:defRPr>
            </a:lvl5pPr>
            <a:lvl6pPr indent="0" lvl="5" marL="0" marR="0" rtl="0" algn="r">
              <a:spcBef>
                <a:spcPts val="0"/>
              </a:spcBef>
              <a:spcAft>
                <a:spcPts val="0"/>
              </a:spcAft>
              <a:buNone/>
              <a:defRPr b="1" i="0" sz="1200" u="none" cap="none" strike="noStrike">
                <a:solidFill>
                  <a:srgbClr val="BABABA"/>
                </a:solidFill>
                <a:latin typeface="Calibri"/>
                <a:ea typeface="Calibri"/>
                <a:cs typeface="Calibri"/>
                <a:sym typeface="Calibri"/>
              </a:defRPr>
            </a:lvl6pPr>
            <a:lvl7pPr indent="0" lvl="6" marL="0" marR="0" rtl="0" algn="r">
              <a:spcBef>
                <a:spcPts val="0"/>
              </a:spcBef>
              <a:spcAft>
                <a:spcPts val="0"/>
              </a:spcAft>
              <a:buNone/>
              <a:defRPr b="1" i="0" sz="1200" u="none" cap="none" strike="noStrike">
                <a:solidFill>
                  <a:srgbClr val="BABABA"/>
                </a:solidFill>
                <a:latin typeface="Calibri"/>
                <a:ea typeface="Calibri"/>
                <a:cs typeface="Calibri"/>
                <a:sym typeface="Calibri"/>
              </a:defRPr>
            </a:lvl7pPr>
            <a:lvl8pPr indent="0" lvl="7" marL="0" marR="0" rtl="0" algn="r">
              <a:spcBef>
                <a:spcPts val="0"/>
              </a:spcBef>
              <a:spcAft>
                <a:spcPts val="0"/>
              </a:spcAft>
              <a:buNone/>
              <a:defRPr b="1" i="0" sz="1200" u="none" cap="none" strike="noStrike">
                <a:solidFill>
                  <a:srgbClr val="BABABA"/>
                </a:solidFill>
                <a:latin typeface="Calibri"/>
                <a:ea typeface="Calibri"/>
                <a:cs typeface="Calibri"/>
                <a:sym typeface="Calibri"/>
              </a:defRPr>
            </a:lvl8pPr>
            <a:lvl9pPr indent="0" lvl="8" marL="0" marR="0" rtl="0" algn="r">
              <a:spcBef>
                <a:spcPts val="0"/>
              </a:spcBef>
              <a:spcAft>
                <a:spcPts val="0"/>
              </a:spcAft>
              <a:buNone/>
              <a:defRPr b="1" i="0" sz="1200" u="none" cap="none" strike="noStrike">
                <a:solidFill>
                  <a:srgbClr val="BABAB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blip>
          <a:stretch>
            <a:fillRect b="0" l="0" r="0" t="0"/>
          </a:stretch>
        </a:blipFill>
      </p:bgPr>
    </p:bg>
    <p:spTree>
      <p:nvGrpSpPr>
        <p:cNvPr id="84" name="Shape 84"/>
        <p:cNvGrpSpPr/>
        <p:nvPr/>
      </p:nvGrpSpPr>
      <p:grpSpPr>
        <a:xfrm>
          <a:off x="0" y="0"/>
          <a:ext cx="0" cy="0"/>
          <a:chOff x="0" y="0"/>
          <a:chExt cx="0" cy="0"/>
        </a:xfrm>
      </p:grpSpPr>
      <p:sp>
        <p:nvSpPr>
          <p:cNvPr id="85" name="Google Shape;85;p13"/>
          <p:cNvSpPr txBox="1"/>
          <p:nvPr>
            <p:ph type="title"/>
          </p:nvPr>
        </p:nvSpPr>
        <p:spPr>
          <a:xfrm>
            <a:off x="595313" y="-111125"/>
            <a:ext cx="8380412" cy="114300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2600" u="none" cap="none" strike="noStrike">
                <a:solidFill>
                  <a:schemeClr val="lt1"/>
                </a:solidFill>
                <a:latin typeface="Calibri"/>
                <a:ea typeface="Calibri"/>
                <a:cs typeface="Calibri"/>
                <a:sym typeface="Calibri"/>
              </a:defRPr>
            </a:lvl9pPr>
          </a:lstStyle>
          <a:p/>
        </p:txBody>
      </p:sp>
      <p:sp>
        <p:nvSpPr>
          <p:cNvPr id="86" name="Google Shape;86;p13"/>
          <p:cNvSpPr txBox="1"/>
          <p:nvPr>
            <p:ph idx="1" type="body"/>
          </p:nvPr>
        </p:nvSpPr>
        <p:spPr>
          <a:xfrm>
            <a:off x="457200" y="1276350"/>
            <a:ext cx="8229600" cy="4718050"/>
          </a:xfrm>
          <a:prstGeom prst="rect">
            <a:avLst/>
          </a:prstGeom>
          <a:noFill/>
          <a:ln>
            <a:noFill/>
          </a:ln>
        </p:spPr>
        <p:txBody>
          <a:bodyPr anchorCtr="0" anchor="t" bIns="91425" lIns="91425" spcFirstLastPara="1" rIns="91425" wrap="square" tIns="91425"/>
          <a:lstStyle>
            <a:lvl1pPr indent="-368300" lvl="0" marL="457200" marR="0" rtl="0" algn="l">
              <a:spcBef>
                <a:spcPts val="440"/>
              </a:spcBef>
              <a:spcAft>
                <a:spcPts val="0"/>
              </a:spcAft>
              <a:buClr>
                <a:schemeClr val="dk1"/>
              </a:buClr>
              <a:buSzPts val="2200"/>
              <a:buFont typeface="Calibri"/>
              <a:buChar char="•"/>
              <a:defRPr b="1" i="0" sz="2200" u="none" cap="none" strike="noStrike">
                <a:solidFill>
                  <a:schemeClr val="dk1"/>
                </a:solidFill>
                <a:latin typeface="Calibri"/>
                <a:ea typeface="Calibri"/>
                <a:cs typeface="Calibri"/>
                <a:sym typeface="Calibri"/>
              </a:defRPr>
            </a:lvl1pPr>
            <a:lvl2pPr indent="-342900" lvl="1" marL="914400" marR="0" rtl="0" algn="l">
              <a:spcBef>
                <a:spcPts val="360"/>
              </a:spcBef>
              <a:spcAft>
                <a:spcPts val="0"/>
              </a:spcAft>
              <a:buClr>
                <a:srgbClr val="515151"/>
              </a:buClr>
              <a:buSzPts val="1800"/>
              <a:buFont typeface="Calibri"/>
              <a:buChar char="–"/>
              <a:defRPr b="0" i="0" sz="1800" u="none" cap="none" strike="noStrike">
                <a:solidFill>
                  <a:srgbClr val="515151"/>
                </a:solidFill>
                <a:latin typeface="Calibri"/>
                <a:ea typeface="Calibri"/>
                <a:cs typeface="Calibri"/>
                <a:sym typeface="Calibri"/>
              </a:defRPr>
            </a:lvl2pPr>
            <a:lvl3pPr indent="-330200" lvl="2" marL="1371600" marR="0" rtl="0" algn="l">
              <a:spcBef>
                <a:spcPts val="320"/>
              </a:spcBef>
              <a:spcAft>
                <a:spcPts val="0"/>
              </a:spcAft>
              <a:buClr>
                <a:srgbClr val="DE6D28"/>
              </a:buClr>
              <a:buSzPts val="1600"/>
              <a:buFont typeface="Noto Sans Symbols"/>
              <a:buChar char="▪"/>
              <a:defRPr b="0" i="0" sz="1600" u="none" cap="none" strike="noStrike">
                <a:solidFill>
                  <a:srgbClr val="DE6D28"/>
                </a:solidFill>
                <a:latin typeface="Calibri"/>
                <a:ea typeface="Calibri"/>
                <a:cs typeface="Calibri"/>
                <a:sym typeface="Calibri"/>
              </a:defRPr>
            </a:lvl3pPr>
            <a:lvl4pPr indent="-317500" lvl="3" marL="1828800" marR="0" rtl="0" algn="l">
              <a:spcBef>
                <a:spcPts val="280"/>
              </a:spcBef>
              <a:spcAft>
                <a:spcPts val="0"/>
              </a:spcAft>
              <a:buClr>
                <a:schemeClr val="dk1"/>
              </a:buClr>
              <a:buSzPts val="1400"/>
              <a:buFont typeface="Calibri"/>
              <a:buChar char="–"/>
              <a:defRPr b="0" i="0" sz="1400" u="none" cap="none" strike="noStrike">
                <a:solidFill>
                  <a:schemeClr val="dk1"/>
                </a:solidFill>
                <a:latin typeface="Calibri"/>
                <a:ea typeface="Calibri"/>
                <a:cs typeface="Calibri"/>
                <a:sym typeface="Calibri"/>
              </a:defRPr>
            </a:lvl4pPr>
            <a:lvl5pPr indent="-304800" lvl="4" marL="2286000" marR="0" rtl="0" algn="l">
              <a:spcBef>
                <a:spcPts val="240"/>
              </a:spcBef>
              <a:spcAft>
                <a:spcPts val="0"/>
              </a:spcAft>
              <a:buClr>
                <a:srgbClr val="515151"/>
              </a:buClr>
              <a:buSzPts val="1200"/>
              <a:buFont typeface="Calibri"/>
              <a:buChar char="»"/>
              <a:defRPr b="0" i="0" sz="1200" u="none" cap="none" strike="noStrike">
                <a:solidFill>
                  <a:srgbClr val="515151"/>
                </a:solidFill>
                <a:latin typeface="Calibri"/>
                <a:ea typeface="Calibri"/>
                <a:cs typeface="Calibri"/>
                <a:sym typeface="Calibri"/>
              </a:defRPr>
            </a:lvl5pPr>
            <a:lvl6pPr indent="-304800" lvl="5" marL="2743200" marR="0" rtl="0" algn="l">
              <a:spcBef>
                <a:spcPts val="240"/>
              </a:spcBef>
              <a:spcAft>
                <a:spcPts val="0"/>
              </a:spcAft>
              <a:buClr>
                <a:srgbClr val="515151"/>
              </a:buClr>
              <a:buSzPts val="1200"/>
              <a:buFont typeface="Calibri"/>
              <a:buChar char="»"/>
              <a:defRPr b="0" i="0" sz="1200" u="none" cap="none" strike="noStrike">
                <a:solidFill>
                  <a:srgbClr val="515151"/>
                </a:solidFill>
                <a:latin typeface="Calibri"/>
                <a:ea typeface="Calibri"/>
                <a:cs typeface="Calibri"/>
                <a:sym typeface="Calibri"/>
              </a:defRPr>
            </a:lvl6pPr>
            <a:lvl7pPr indent="-304800" lvl="6" marL="3200400" marR="0" rtl="0" algn="l">
              <a:spcBef>
                <a:spcPts val="240"/>
              </a:spcBef>
              <a:spcAft>
                <a:spcPts val="0"/>
              </a:spcAft>
              <a:buClr>
                <a:srgbClr val="515151"/>
              </a:buClr>
              <a:buSzPts val="1200"/>
              <a:buFont typeface="Calibri"/>
              <a:buChar char="»"/>
              <a:defRPr b="0" i="0" sz="1200" u="none" cap="none" strike="noStrike">
                <a:solidFill>
                  <a:srgbClr val="515151"/>
                </a:solidFill>
                <a:latin typeface="Calibri"/>
                <a:ea typeface="Calibri"/>
                <a:cs typeface="Calibri"/>
                <a:sym typeface="Calibri"/>
              </a:defRPr>
            </a:lvl7pPr>
            <a:lvl8pPr indent="-304800" lvl="7" marL="3657600" marR="0" rtl="0" algn="l">
              <a:spcBef>
                <a:spcPts val="240"/>
              </a:spcBef>
              <a:spcAft>
                <a:spcPts val="0"/>
              </a:spcAft>
              <a:buClr>
                <a:srgbClr val="515151"/>
              </a:buClr>
              <a:buSzPts val="1200"/>
              <a:buFont typeface="Calibri"/>
              <a:buChar char="»"/>
              <a:defRPr b="0" i="0" sz="1200" u="none" cap="none" strike="noStrike">
                <a:solidFill>
                  <a:srgbClr val="515151"/>
                </a:solidFill>
                <a:latin typeface="Calibri"/>
                <a:ea typeface="Calibri"/>
                <a:cs typeface="Calibri"/>
                <a:sym typeface="Calibri"/>
              </a:defRPr>
            </a:lvl8pPr>
            <a:lvl9pPr indent="-304800" lvl="8" marL="4114800" marR="0" rtl="0" algn="l">
              <a:spcBef>
                <a:spcPts val="240"/>
              </a:spcBef>
              <a:spcAft>
                <a:spcPts val="0"/>
              </a:spcAft>
              <a:buClr>
                <a:srgbClr val="515151"/>
              </a:buClr>
              <a:buSzPts val="1200"/>
              <a:buFont typeface="Calibri"/>
              <a:buChar char="»"/>
              <a:defRPr b="0" i="0" sz="1200" u="none" cap="none" strike="noStrike">
                <a:solidFill>
                  <a:srgbClr val="515151"/>
                </a:solidFill>
                <a:latin typeface="Calibri"/>
                <a:ea typeface="Calibri"/>
                <a:cs typeface="Calibri"/>
                <a:sym typeface="Calibri"/>
              </a:defRPr>
            </a:lvl9pPr>
          </a:lstStyle>
          <a:p/>
        </p:txBody>
      </p:sp>
      <p:sp>
        <p:nvSpPr>
          <p:cNvPr id="87" name="Google Shape;87;p13"/>
          <p:cNvSpPr/>
          <p:nvPr/>
        </p:nvSpPr>
        <p:spPr>
          <a:xfrm>
            <a:off x="158750" y="6296025"/>
            <a:ext cx="3106738" cy="2936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200">
                <a:solidFill>
                  <a:schemeClr val="hlink"/>
                </a:solidFill>
                <a:latin typeface="Calibri"/>
                <a:ea typeface="Calibri"/>
                <a:cs typeface="Calibri"/>
                <a:sym typeface="Calibri"/>
              </a:rPr>
              <a:t>CONFIDENTIAL</a:t>
            </a:r>
            <a:endParaRPr/>
          </a:p>
        </p:txBody>
      </p:sp>
      <p:grpSp>
        <p:nvGrpSpPr>
          <p:cNvPr id="88" name="Google Shape;88;p13"/>
          <p:cNvGrpSpPr/>
          <p:nvPr/>
        </p:nvGrpSpPr>
        <p:grpSpPr>
          <a:xfrm>
            <a:off x="230188" y="293688"/>
            <a:ext cx="336550" cy="334962"/>
            <a:chOff x="145" y="185"/>
            <a:chExt cx="212" cy="211"/>
          </a:xfrm>
        </p:grpSpPr>
        <p:sp>
          <p:nvSpPr>
            <p:cNvPr id="89" name="Google Shape;89;p13"/>
            <p:cNvSpPr/>
            <p:nvPr/>
          </p:nvSpPr>
          <p:spPr>
            <a:xfrm>
              <a:off x="248" y="185"/>
              <a:ext cx="109" cy="211"/>
            </a:xfrm>
            <a:prstGeom prst="chevron">
              <a:avLst>
                <a:gd fmla="val 61468" name="adj"/>
              </a:avLst>
            </a:prstGeom>
            <a:solidFill>
              <a:srgbClr val="FFFFFF">
                <a:alpha val="8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200">
                <a:solidFill>
                  <a:schemeClr val="dk1"/>
                </a:solidFill>
                <a:latin typeface="Calibri"/>
                <a:ea typeface="Calibri"/>
                <a:cs typeface="Calibri"/>
                <a:sym typeface="Calibri"/>
              </a:endParaRPr>
            </a:p>
          </p:txBody>
        </p:sp>
        <p:sp>
          <p:nvSpPr>
            <p:cNvPr id="90" name="Google Shape;90;p13"/>
            <p:cNvSpPr/>
            <p:nvPr/>
          </p:nvSpPr>
          <p:spPr>
            <a:xfrm>
              <a:off x="145" y="185"/>
              <a:ext cx="109" cy="211"/>
            </a:xfrm>
            <a:prstGeom prst="chevron">
              <a:avLst>
                <a:gd fmla="val 61468" name="adj"/>
              </a:avLst>
            </a:prstGeom>
            <a:solidFill>
              <a:srgbClr val="FFFFFF">
                <a:alpha val="2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200">
                <a:solidFill>
                  <a:schemeClr val="dk1"/>
                </a:solidFill>
                <a:latin typeface="Calibri"/>
                <a:ea typeface="Calibri"/>
                <a:cs typeface="Calibri"/>
                <a:sym typeface="Calibri"/>
              </a:endParaRPr>
            </a:p>
          </p:txBody>
        </p:sp>
      </p:grpSp>
      <p:sp>
        <p:nvSpPr>
          <p:cNvPr id="91" name="Google Shape;91;p13"/>
          <p:cNvSpPr txBox="1"/>
          <p:nvPr/>
        </p:nvSpPr>
        <p:spPr>
          <a:xfrm>
            <a:off x="150813" y="6503988"/>
            <a:ext cx="3289300" cy="231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900">
                <a:solidFill>
                  <a:srgbClr val="515151"/>
                </a:solidFill>
                <a:latin typeface="Calibri"/>
                <a:ea typeface="Calibri"/>
                <a:cs typeface="Calibri"/>
                <a:sym typeface="Calibri"/>
              </a:rPr>
              <a:t>© 2012 IM Flash Technologies, LLC. All rights reserved.</a:t>
            </a:r>
            <a:endParaRPr b="1" sz="2200">
              <a:solidFill>
                <a:schemeClr val="dk1"/>
              </a:solidFill>
              <a:latin typeface="Calibri"/>
              <a:ea typeface="Calibri"/>
              <a:cs typeface="Calibri"/>
              <a:sym typeface="Calibri"/>
            </a:endParaRPr>
          </a:p>
        </p:txBody>
      </p:sp>
      <p:sp>
        <p:nvSpPr>
          <p:cNvPr id="92" name="Google Shape;92;p13"/>
          <p:cNvSpPr txBox="1"/>
          <p:nvPr/>
        </p:nvSpPr>
        <p:spPr>
          <a:xfrm>
            <a:off x="4100513" y="6503988"/>
            <a:ext cx="990600" cy="231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900">
                <a:solidFill>
                  <a:srgbClr val="515151"/>
                </a:solidFill>
                <a:latin typeface="Calibri"/>
                <a:ea typeface="Calibri"/>
                <a:cs typeface="Calibri"/>
                <a:sym typeface="Calibri"/>
              </a:rPr>
              <a:t>Slide - </a:t>
            </a:r>
            <a:fld id="{00000000-1234-1234-1234-123412341234}" type="slidenum">
              <a:rPr b="1" lang="en-US" sz="900">
                <a:solidFill>
                  <a:srgbClr val="515151"/>
                </a:solidFill>
                <a:latin typeface="Calibri"/>
                <a:ea typeface="Calibri"/>
                <a:cs typeface="Calibri"/>
                <a:sym typeface="Calibri"/>
              </a:rPr>
              <a:t>‹#›</a:t>
            </a:fld>
            <a:endParaRPr b="1" sz="900">
              <a:solidFill>
                <a:srgbClr val="51515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blip>
          <a:stretch>
            <a:fillRect b="0" l="0" r="0" t="0"/>
          </a:stretch>
        </a:blipFill>
      </p:bgPr>
    </p:bg>
    <p:spTree>
      <p:nvGrpSpPr>
        <p:cNvPr id="137" name="Shape 137"/>
        <p:cNvGrpSpPr/>
        <p:nvPr/>
      </p:nvGrpSpPr>
      <p:grpSpPr>
        <a:xfrm>
          <a:off x="0" y="0"/>
          <a:ext cx="0" cy="0"/>
          <a:chOff x="0" y="0"/>
          <a:chExt cx="0" cy="0"/>
        </a:xfrm>
      </p:grpSpPr>
      <p:sp>
        <p:nvSpPr>
          <p:cNvPr id="138" name="Google Shape;138;p25"/>
          <p:cNvSpPr txBox="1"/>
          <p:nvPr/>
        </p:nvSpPr>
        <p:spPr>
          <a:xfrm>
            <a:off x="149225" y="6199188"/>
            <a:ext cx="8836025" cy="508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lang="en-US" sz="900">
                <a:solidFill>
                  <a:schemeClr val="lt1"/>
                </a:solidFill>
                <a:latin typeface="Calibri"/>
                <a:ea typeface="Calibri"/>
                <a:cs typeface="Calibri"/>
                <a:sym typeface="Calibri"/>
              </a:rPr>
              <a:t>© 2012 IM Flash Technologies, LLC. All rights reserved. Products are warranted only to meet the applicable production data sheet specifications.</a:t>
            </a:r>
            <a:endParaRPr/>
          </a:p>
          <a:p>
            <a:pPr indent="0" lvl="0" marL="0" marR="0" rtl="0" algn="l">
              <a:spcBef>
                <a:spcPts val="0"/>
              </a:spcBef>
              <a:spcAft>
                <a:spcPts val="0"/>
              </a:spcAft>
              <a:buNone/>
            </a:pPr>
            <a:r>
              <a:rPr b="0" lang="en-US" sz="900">
                <a:solidFill>
                  <a:schemeClr val="lt1"/>
                </a:solidFill>
                <a:latin typeface="Calibri"/>
                <a:ea typeface="Calibri"/>
                <a:cs typeface="Calibri"/>
                <a:sym typeface="Calibri"/>
              </a:rPr>
              <a:t>Information, products and/or specifications are subject to change without notice. All information is provided on an “AS IS” basis without warranties of any kind. Dates are estimates only. Drawings may not be to scale. All trademarks are the property of their respective owners.</a:t>
            </a:r>
            <a:endParaRPr b="1" sz="900">
              <a:solidFill>
                <a:schemeClr val="lt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0.jpg"/><Relationship Id="rId4" Type="http://schemas.openxmlformats.org/officeDocument/2006/relationships/image" Target="../media/image23.jpg"/><Relationship Id="rId5"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6.gif"/><Relationship Id="rId4" Type="http://schemas.openxmlformats.org/officeDocument/2006/relationships/image" Target="../media/image2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9.jp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jpg"/><Relationship Id="rId4" Type="http://schemas.openxmlformats.org/officeDocument/2006/relationships/image" Target="../media/image19.png"/><Relationship Id="rId5" Type="http://schemas.openxmlformats.org/officeDocument/2006/relationships/image" Target="../media/image2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7.png"/><Relationship Id="rId4" Type="http://schemas.openxmlformats.org/officeDocument/2006/relationships/image" Target="../media/image34.png"/><Relationship Id="rId5" Type="http://schemas.openxmlformats.org/officeDocument/2006/relationships/image" Target="../media/image3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5.pn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6.gif"/><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jpg"/><Relationship Id="rId4" Type="http://schemas.openxmlformats.org/officeDocument/2006/relationships/image" Target="../media/image15.png"/><Relationship Id="rId5"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4.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jp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8.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Google Shape;182;p3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EAD594"/>
              </a:buClr>
              <a:buSzPts val="4100"/>
              <a:buFont typeface="Lucida Sans"/>
              <a:buNone/>
            </a:pPr>
            <a:r>
              <a:rPr b="1" i="0" lang="en-US" sz="4100" u="none" cap="none" strike="noStrike">
                <a:solidFill>
                  <a:srgbClr val="EAD594"/>
                </a:solidFill>
                <a:latin typeface="Lucida Sans"/>
                <a:ea typeface="Lucida Sans"/>
                <a:cs typeface="Lucida Sans"/>
                <a:sym typeface="Lucida Sans"/>
              </a:rPr>
              <a:t>STARTER: WWI Review</a:t>
            </a:r>
            <a:endParaRPr/>
          </a:p>
        </p:txBody>
      </p:sp>
      <p:sp>
        <p:nvSpPr>
          <p:cNvPr id="183" name="Google Shape;183;p37"/>
          <p:cNvSpPr txBox="1"/>
          <p:nvPr>
            <p:ph idx="1" type="body"/>
          </p:nvPr>
        </p:nvSpPr>
        <p:spPr>
          <a:xfrm>
            <a:off x="457200" y="1614268"/>
            <a:ext cx="8229600" cy="4709160"/>
          </a:xfrm>
          <a:prstGeom prst="rect">
            <a:avLst/>
          </a:prstGeom>
          <a:noFill/>
          <a:ln>
            <a:noFill/>
          </a:ln>
        </p:spPr>
        <p:txBody>
          <a:bodyPr anchorCtr="0" anchor="t" bIns="45700" lIns="91425" spcFirstLastPara="1" rIns="91425" wrap="square" tIns="45700">
            <a:noAutofit/>
          </a:bodyPr>
          <a:lstStyle/>
          <a:p>
            <a:pPr indent="0" lvl="1" marL="585216" marR="0" rtl="0" algn="l">
              <a:spcBef>
                <a:spcPts val="0"/>
              </a:spcBef>
              <a:spcAft>
                <a:spcPts val="0"/>
              </a:spcAft>
              <a:buClr>
                <a:schemeClr val="lt1"/>
              </a:buClr>
              <a:buSzPts val="1920"/>
              <a:buFont typeface="Noto Sans Symbols"/>
              <a:buNone/>
            </a:pPr>
            <a:r>
              <a:rPr b="0" i="0" lang="en-US" sz="2400" u="none" cap="none" strike="noStrike">
                <a:solidFill>
                  <a:schemeClr val="lt1"/>
                </a:solidFill>
                <a:latin typeface="Book Antiqua"/>
                <a:ea typeface="Book Antiqua"/>
                <a:cs typeface="Book Antiqua"/>
                <a:sym typeface="Book Antiqua"/>
              </a:rPr>
              <a:t>1. What event started World War I?</a:t>
            </a:r>
            <a:endParaRPr/>
          </a:p>
          <a:p>
            <a:pPr indent="0" lvl="1" marL="585216" marR="0" rtl="0" algn="l">
              <a:spcBef>
                <a:spcPts val="480"/>
              </a:spcBef>
              <a:spcAft>
                <a:spcPts val="0"/>
              </a:spcAft>
              <a:buClr>
                <a:schemeClr val="lt1"/>
              </a:buClr>
              <a:buSzPts val="1920"/>
              <a:buFont typeface="Noto Sans Symbols"/>
              <a:buNone/>
            </a:pPr>
            <a:r>
              <a:rPr b="0" i="0" lang="en-US" sz="2400" u="none" cap="none" strike="noStrike">
                <a:solidFill>
                  <a:schemeClr val="lt1"/>
                </a:solidFill>
                <a:latin typeface="Book Antiqua"/>
                <a:ea typeface="Book Antiqua"/>
                <a:cs typeface="Book Antiqua"/>
                <a:sym typeface="Book Antiqua"/>
              </a:rPr>
              <a:t>2. Who was victorious in the first World War? Who was defeated?</a:t>
            </a:r>
            <a:endParaRPr/>
          </a:p>
          <a:p>
            <a:pPr indent="0" lvl="1" marL="585216" marR="0" rtl="0" algn="l">
              <a:spcBef>
                <a:spcPts val="480"/>
              </a:spcBef>
              <a:spcAft>
                <a:spcPts val="0"/>
              </a:spcAft>
              <a:buClr>
                <a:schemeClr val="lt1"/>
              </a:buClr>
              <a:buSzPts val="1920"/>
              <a:buFont typeface="Noto Sans Symbols"/>
              <a:buNone/>
            </a:pPr>
            <a:r>
              <a:rPr b="0" i="0" lang="en-US" sz="2400" u="none" cap="none" strike="noStrike">
                <a:solidFill>
                  <a:schemeClr val="lt1"/>
                </a:solidFill>
                <a:latin typeface="Book Antiqua"/>
                <a:ea typeface="Book Antiqua"/>
                <a:cs typeface="Book Antiqua"/>
                <a:sym typeface="Book Antiqua"/>
              </a:rPr>
              <a:t>3. List one condition of the Treaty of Versailles in relation to Germany?</a:t>
            </a:r>
            <a:endParaRPr/>
          </a:p>
          <a:p>
            <a:pPr indent="0" lvl="1" marL="585216" marR="0" rtl="0" algn="l">
              <a:spcBef>
                <a:spcPts val="480"/>
              </a:spcBef>
              <a:spcAft>
                <a:spcPts val="0"/>
              </a:spcAft>
              <a:buClr>
                <a:schemeClr val="lt1"/>
              </a:buClr>
              <a:buSzPts val="1920"/>
              <a:buFont typeface="Noto Sans Symbols"/>
              <a:buNone/>
            </a:pPr>
            <a:r>
              <a:rPr b="0" i="0" lang="en-US" sz="2400" u="none" cap="none" strike="noStrike">
                <a:solidFill>
                  <a:schemeClr val="lt1"/>
                </a:solidFill>
                <a:latin typeface="Book Antiqua"/>
                <a:ea typeface="Book Antiqua"/>
                <a:cs typeface="Book Antiqua"/>
                <a:sym typeface="Book Antiqua"/>
              </a:rPr>
              <a:t>4. Do you think WWI was a necessary war? Why or why not?</a:t>
            </a:r>
            <a:endParaRPr/>
          </a:p>
          <a:p>
            <a:pPr indent="-295910" lvl="0" marL="548640" marR="0" rtl="0" algn="l">
              <a:spcBef>
                <a:spcPts val="560"/>
              </a:spcBef>
              <a:spcAft>
                <a:spcPts val="0"/>
              </a:spcAft>
              <a:buClr>
                <a:srgbClr val="F9F9F9"/>
              </a:buClr>
              <a:buSzPts val="1820"/>
              <a:buFont typeface="Noto Sans Symbols"/>
              <a:buNone/>
            </a:pPr>
            <a:r>
              <a:t/>
            </a:r>
            <a:endParaRPr b="0" i="0" sz="2800" u="none" cap="none" strike="noStrike">
              <a:solidFill>
                <a:schemeClr val="lt1"/>
              </a:solidFill>
              <a:latin typeface="Book Antiqua"/>
              <a:ea typeface="Book Antiqua"/>
              <a:cs typeface="Book Antiqua"/>
              <a:sym typeface="Book Antiqu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pic>
        <p:nvPicPr>
          <p:cNvPr id="249" name="Google Shape;249;p46"/>
          <p:cNvPicPr preferRelativeResize="0"/>
          <p:nvPr>
            <p:ph idx="1" type="body"/>
          </p:nvPr>
        </p:nvPicPr>
        <p:blipFill rotWithShape="1">
          <a:blip r:embed="rId3">
            <a:alphaModFix/>
          </a:blip>
          <a:srcRect b="0" l="0" r="0" t="0"/>
          <a:stretch/>
        </p:blipFill>
        <p:spPr>
          <a:xfrm>
            <a:off x="1446765" y="765313"/>
            <a:ext cx="6278562" cy="47085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4" name="Shape 254"/>
        <p:cNvGrpSpPr/>
        <p:nvPr/>
      </p:nvGrpSpPr>
      <p:grpSpPr>
        <a:xfrm>
          <a:off x="0" y="0"/>
          <a:ext cx="0" cy="0"/>
          <a:chOff x="0" y="0"/>
          <a:chExt cx="0" cy="0"/>
        </a:xfrm>
      </p:grpSpPr>
      <p:sp>
        <p:nvSpPr>
          <p:cNvPr id="255" name="Google Shape;255;p47"/>
          <p:cNvSpPr txBox="1"/>
          <p:nvPr>
            <p:ph type="title"/>
          </p:nvPr>
        </p:nvSpPr>
        <p:spPr>
          <a:xfrm>
            <a:off x="409432" y="-103672"/>
            <a:ext cx="8270543"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EAD594"/>
              </a:buClr>
              <a:buSzPts val="4100"/>
              <a:buFont typeface="Century Schoolbook"/>
              <a:buNone/>
            </a:pPr>
            <a:r>
              <a:rPr b="1" i="0" lang="en-US" sz="4100" u="none" cap="none" strike="noStrike">
                <a:solidFill>
                  <a:srgbClr val="EAD594"/>
                </a:solidFill>
                <a:latin typeface="Century Schoolbook"/>
                <a:ea typeface="Century Schoolbook"/>
                <a:cs typeface="Century Schoolbook"/>
                <a:sym typeface="Century Schoolbook"/>
              </a:rPr>
              <a:t>The Faces of Totalitarianism</a:t>
            </a:r>
            <a:endParaRPr/>
          </a:p>
        </p:txBody>
      </p:sp>
      <p:sp>
        <p:nvSpPr>
          <p:cNvPr id="256" name="Google Shape;256;p47"/>
          <p:cNvSpPr txBox="1"/>
          <p:nvPr>
            <p:ph idx="1" type="body"/>
          </p:nvPr>
        </p:nvSpPr>
        <p:spPr>
          <a:xfrm>
            <a:off x="0" y="1066800"/>
            <a:ext cx="3124200" cy="5791200"/>
          </a:xfrm>
          <a:prstGeom prst="rect">
            <a:avLst/>
          </a:prstGeom>
          <a:noFill/>
          <a:ln>
            <a:noFill/>
          </a:ln>
        </p:spPr>
        <p:txBody>
          <a:bodyPr anchorCtr="0" anchor="t" bIns="45700" lIns="91425" spcFirstLastPara="1" rIns="91425" wrap="square" tIns="45700">
            <a:noAutofit/>
          </a:bodyPr>
          <a:lstStyle/>
          <a:p>
            <a:pPr indent="-411480" lvl="0" marL="548640" marR="0" rtl="0" algn="ctr">
              <a:spcBef>
                <a:spcPts val="0"/>
              </a:spcBef>
              <a:spcAft>
                <a:spcPts val="0"/>
              </a:spcAft>
              <a:buClr>
                <a:srgbClr val="F9F9F9"/>
              </a:buClr>
              <a:buSzPts val="1300"/>
              <a:buFont typeface="Noto Sans Symbols"/>
              <a:buNone/>
            </a:pPr>
            <a:r>
              <a:rPr b="1" i="0" lang="en-US" sz="2000" u="none" cap="none" strike="noStrike">
                <a:solidFill>
                  <a:schemeClr val="lt1"/>
                </a:solidFill>
                <a:latin typeface="Century Schoolbook"/>
                <a:ea typeface="Century Schoolbook"/>
                <a:cs typeface="Century Schoolbook"/>
                <a:sym typeface="Century Schoolbook"/>
              </a:rPr>
              <a:t>Fascist Italy</a:t>
            </a:r>
            <a:endParaRPr/>
          </a:p>
          <a:p>
            <a:pPr indent="-411480" lvl="0" marL="548640" marR="0" rtl="0" algn="l">
              <a:spcBef>
                <a:spcPts val="400"/>
              </a:spcBef>
              <a:spcAft>
                <a:spcPts val="0"/>
              </a:spcAft>
              <a:buClr>
                <a:srgbClr val="F9F9F9"/>
              </a:buClr>
              <a:buSzPts val="1300"/>
              <a:buFont typeface="Noto Sans Symbols"/>
              <a:buChar char="⬜"/>
            </a:pPr>
            <a:r>
              <a:rPr b="0" i="0" lang="en-US" sz="2000" u="none" cap="none" strike="noStrike">
                <a:solidFill>
                  <a:schemeClr val="lt1"/>
                </a:solidFill>
                <a:latin typeface="Century Schoolbook"/>
                <a:ea typeface="Century Schoolbook"/>
                <a:cs typeface="Century Schoolbook"/>
                <a:sym typeface="Century Schoolbook"/>
              </a:rPr>
              <a:t>Extreme nationalism</a:t>
            </a:r>
            <a:endParaRPr/>
          </a:p>
          <a:p>
            <a:pPr indent="-411480" lvl="0" marL="548640" marR="0" rtl="0" algn="l">
              <a:spcBef>
                <a:spcPts val="400"/>
              </a:spcBef>
              <a:spcAft>
                <a:spcPts val="0"/>
              </a:spcAft>
              <a:buClr>
                <a:srgbClr val="F9F9F9"/>
              </a:buClr>
              <a:buSzPts val="1300"/>
              <a:buFont typeface="Noto Sans Symbols"/>
              <a:buChar char="⬜"/>
            </a:pPr>
            <a:r>
              <a:rPr b="0" i="0" lang="en-US" sz="2000" u="none" cap="none" strike="noStrike">
                <a:solidFill>
                  <a:schemeClr val="lt1"/>
                </a:solidFill>
                <a:latin typeface="Century Schoolbook"/>
                <a:ea typeface="Century Schoolbook"/>
                <a:cs typeface="Century Schoolbook"/>
                <a:sym typeface="Century Schoolbook"/>
              </a:rPr>
              <a:t>Militaristic expansionism</a:t>
            </a:r>
            <a:endParaRPr/>
          </a:p>
          <a:p>
            <a:pPr indent="-411480" lvl="0" marL="548640" marR="0" rtl="0" algn="l">
              <a:spcBef>
                <a:spcPts val="400"/>
              </a:spcBef>
              <a:spcAft>
                <a:spcPts val="0"/>
              </a:spcAft>
              <a:buClr>
                <a:srgbClr val="F9F9F9"/>
              </a:buClr>
              <a:buSzPts val="1300"/>
              <a:buFont typeface="Noto Sans Symbols"/>
              <a:buChar char="⬜"/>
            </a:pPr>
            <a:r>
              <a:rPr b="0" i="0" lang="en-US" sz="2000" u="none" cap="none" strike="noStrike">
                <a:solidFill>
                  <a:schemeClr val="lt1"/>
                </a:solidFill>
                <a:latin typeface="Century Schoolbook"/>
                <a:ea typeface="Century Schoolbook"/>
                <a:cs typeface="Century Schoolbook"/>
                <a:sym typeface="Century Schoolbook"/>
              </a:rPr>
              <a:t>Charismatic leader</a:t>
            </a:r>
            <a:endParaRPr/>
          </a:p>
          <a:p>
            <a:pPr indent="-411480" lvl="0" marL="548640" marR="0" rtl="0" algn="l">
              <a:spcBef>
                <a:spcPts val="400"/>
              </a:spcBef>
              <a:spcAft>
                <a:spcPts val="0"/>
              </a:spcAft>
              <a:buClr>
                <a:srgbClr val="F9F9F9"/>
              </a:buClr>
              <a:buSzPts val="1300"/>
              <a:buFont typeface="Noto Sans Symbols"/>
              <a:buChar char="⬜"/>
            </a:pPr>
            <a:r>
              <a:rPr b="0" i="0" lang="en-US" sz="2000" u="none" cap="none" strike="noStrike">
                <a:solidFill>
                  <a:schemeClr val="lt1"/>
                </a:solidFill>
                <a:latin typeface="Century Schoolbook"/>
                <a:ea typeface="Century Schoolbook"/>
                <a:cs typeface="Century Schoolbook"/>
                <a:sym typeface="Century Schoolbook"/>
              </a:rPr>
              <a:t>Private property with strong govt controls</a:t>
            </a:r>
            <a:endParaRPr/>
          </a:p>
          <a:p>
            <a:pPr indent="-411480" lvl="0" marL="548640" marR="0" rtl="0" algn="l">
              <a:spcBef>
                <a:spcPts val="400"/>
              </a:spcBef>
              <a:spcAft>
                <a:spcPts val="0"/>
              </a:spcAft>
              <a:buClr>
                <a:srgbClr val="F9F9F9"/>
              </a:buClr>
              <a:buSzPts val="1300"/>
              <a:buFont typeface="Noto Sans Symbols"/>
              <a:buChar char="⬜"/>
            </a:pPr>
            <a:r>
              <a:rPr b="0" i="0" lang="en-US" sz="2000" u="none" cap="none" strike="noStrike">
                <a:solidFill>
                  <a:schemeClr val="lt1"/>
                </a:solidFill>
                <a:latin typeface="Century Schoolbook"/>
                <a:ea typeface="Century Schoolbook"/>
                <a:cs typeface="Century Schoolbook"/>
                <a:sym typeface="Century Schoolbook"/>
              </a:rPr>
              <a:t>Anticommunist</a:t>
            </a:r>
            <a:endParaRPr/>
          </a:p>
        </p:txBody>
      </p:sp>
      <p:sp>
        <p:nvSpPr>
          <p:cNvPr id="257" name="Google Shape;257;p47"/>
          <p:cNvSpPr txBox="1"/>
          <p:nvPr>
            <p:ph idx="1" type="body"/>
          </p:nvPr>
        </p:nvSpPr>
        <p:spPr>
          <a:xfrm>
            <a:off x="3048000" y="1066800"/>
            <a:ext cx="2971800" cy="4895850"/>
          </a:xfrm>
          <a:prstGeom prst="rect">
            <a:avLst/>
          </a:prstGeom>
          <a:noFill/>
          <a:ln>
            <a:noFill/>
          </a:ln>
        </p:spPr>
        <p:txBody>
          <a:bodyPr anchorCtr="0" anchor="t" bIns="45700" lIns="91425" spcFirstLastPara="1" rIns="91425" wrap="square" tIns="45700">
            <a:noAutofit/>
          </a:bodyPr>
          <a:lstStyle/>
          <a:p>
            <a:pPr indent="-411480" lvl="0" marL="548640" marR="0" rtl="0" algn="ctr">
              <a:spcBef>
                <a:spcPts val="0"/>
              </a:spcBef>
              <a:spcAft>
                <a:spcPts val="0"/>
              </a:spcAft>
              <a:buClr>
                <a:srgbClr val="F9F9F9"/>
              </a:buClr>
              <a:buSzPts val="1300"/>
              <a:buFont typeface="Noto Sans Symbols"/>
              <a:buNone/>
            </a:pPr>
            <a:r>
              <a:rPr b="1" i="0" lang="en-US" sz="2000" u="none" cap="none" strike="noStrike">
                <a:solidFill>
                  <a:schemeClr val="lt1"/>
                </a:solidFill>
                <a:latin typeface="Century Schoolbook"/>
                <a:ea typeface="Century Schoolbook"/>
                <a:cs typeface="Century Schoolbook"/>
                <a:sym typeface="Century Schoolbook"/>
              </a:rPr>
              <a:t>Nazi Germany</a:t>
            </a:r>
            <a:endParaRPr/>
          </a:p>
          <a:p>
            <a:pPr indent="-411480" lvl="0" marL="548640" marR="0" rtl="0" algn="l">
              <a:spcBef>
                <a:spcPts val="400"/>
              </a:spcBef>
              <a:spcAft>
                <a:spcPts val="0"/>
              </a:spcAft>
              <a:buClr>
                <a:srgbClr val="F9F9F9"/>
              </a:buClr>
              <a:buSzPts val="1300"/>
              <a:buFont typeface="Noto Sans Symbols"/>
              <a:buChar char="⬜"/>
            </a:pPr>
            <a:r>
              <a:rPr b="0" i="0" lang="en-US" sz="2000" u="none" cap="none" strike="noStrike">
                <a:solidFill>
                  <a:schemeClr val="lt1"/>
                </a:solidFill>
                <a:latin typeface="Century Schoolbook"/>
                <a:ea typeface="Century Schoolbook"/>
                <a:cs typeface="Century Schoolbook"/>
                <a:sym typeface="Century Schoolbook"/>
              </a:rPr>
              <a:t>Militaristic expansionism</a:t>
            </a:r>
            <a:endParaRPr/>
          </a:p>
          <a:p>
            <a:pPr indent="-411480" lvl="0" marL="548640" marR="0" rtl="0" algn="l">
              <a:spcBef>
                <a:spcPts val="400"/>
              </a:spcBef>
              <a:spcAft>
                <a:spcPts val="0"/>
              </a:spcAft>
              <a:buClr>
                <a:srgbClr val="F9F9F9"/>
              </a:buClr>
              <a:buSzPts val="1300"/>
              <a:buFont typeface="Noto Sans Symbols"/>
              <a:buChar char="⬜"/>
            </a:pPr>
            <a:r>
              <a:rPr b="0" i="0" lang="en-US" sz="2000" u="none" cap="none" strike="noStrike">
                <a:solidFill>
                  <a:schemeClr val="lt1"/>
                </a:solidFill>
                <a:latin typeface="Century Schoolbook"/>
                <a:ea typeface="Century Schoolbook"/>
                <a:cs typeface="Century Schoolbook"/>
                <a:sym typeface="Century Schoolbook"/>
              </a:rPr>
              <a:t>Forceful leader</a:t>
            </a:r>
            <a:endParaRPr/>
          </a:p>
          <a:p>
            <a:pPr indent="-411480" lvl="0" marL="548640" marR="0" rtl="0" algn="l">
              <a:spcBef>
                <a:spcPts val="400"/>
              </a:spcBef>
              <a:spcAft>
                <a:spcPts val="0"/>
              </a:spcAft>
              <a:buClr>
                <a:srgbClr val="F9F9F9"/>
              </a:buClr>
              <a:buSzPts val="1300"/>
              <a:buFont typeface="Noto Sans Symbols"/>
              <a:buChar char="⬜"/>
            </a:pPr>
            <a:r>
              <a:rPr b="0" i="0" lang="en-US" sz="2000" u="none" cap="none" strike="noStrike">
                <a:solidFill>
                  <a:schemeClr val="lt1"/>
                </a:solidFill>
                <a:latin typeface="Century Schoolbook"/>
                <a:ea typeface="Century Schoolbook"/>
                <a:cs typeface="Century Schoolbook"/>
                <a:sym typeface="Century Schoolbook"/>
              </a:rPr>
              <a:t>Private property with strong govt controls</a:t>
            </a:r>
            <a:endParaRPr/>
          </a:p>
          <a:p>
            <a:pPr indent="-411480" lvl="0" marL="548640" marR="0" rtl="0" algn="l">
              <a:spcBef>
                <a:spcPts val="400"/>
              </a:spcBef>
              <a:spcAft>
                <a:spcPts val="0"/>
              </a:spcAft>
              <a:buClr>
                <a:srgbClr val="F9F9F9"/>
              </a:buClr>
              <a:buSzPts val="1300"/>
              <a:buFont typeface="Noto Sans Symbols"/>
              <a:buChar char="⬜"/>
            </a:pPr>
            <a:r>
              <a:rPr b="0" i="0" lang="en-US" sz="2000" u="none" cap="none" strike="noStrike">
                <a:solidFill>
                  <a:schemeClr val="lt1"/>
                </a:solidFill>
                <a:latin typeface="Century Schoolbook"/>
                <a:ea typeface="Century Schoolbook"/>
                <a:cs typeface="Century Schoolbook"/>
                <a:sym typeface="Century Schoolbook"/>
              </a:rPr>
              <a:t>Anticommunist</a:t>
            </a:r>
            <a:endParaRPr/>
          </a:p>
        </p:txBody>
      </p:sp>
      <p:sp>
        <p:nvSpPr>
          <p:cNvPr id="258" name="Google Shape;258;p47"/>
          <p:cNvSpPr/>
          <p:nvPr/>
        </p:nvSpPr>
        <p:spPr>
          <a:xfrm>
            <a:off x="5791200" y="1075267"/>
            <a:ext cx="3352800" cy="4895850"/>
          </a:xfrm>
          <a:prstGeom prst="rect">
            <a:avLst/>
          </a:prstGeom>
          <a:noFill/>
          <a:ln>
            <a:noFill/>
          </a:ln>
        </p:spPr>
        <p:txBody>
          <a:bodyPr anchorCtr="0" anchor="t" bIns="45700" lIns="91425" spcFirstLastPara="1" rIns="91425" wrap="square" tIns="45700">
            <a:noAutofit/>
          </a:bodyPr>
          <a:lstStyle/>
          <a:p>
            <a:pPr indent="-342900" lvl="0" marL="342900" marR="0" rtl="0" algn="ctr">
              <a:spcBef>
                <a:spcPts val="0"/>
              </a:spcBef>
              <a:spcAft>
                <a:spcPts val="0"/>
              </a:spcAft>
              <a:buNone/>
            </a:pPr>
            <a:r>
              <a:rPr b="1" i="0" lang="en-US" sz="2000" u="none" cap="none" strike="noStrike">
                <a:solidFill>
                  <a:schemeClr val="lt1"/>
                </a:solidFill>
                <a:latin typeface="Century Schoolbook"/>
                <a:ea typeface="Century Schoolbook"/>
                <a:cs typeface="Century Schoolbook"/>
                <a:sym typeface="Century Schoolbook"/>
              </a:rPr>
              <a:t>Communist Soviet Union</a:t>
            </a:r>
            <a:endParaRPr/>
          </a:p>
          <a:p>
            <a:pPr indent="-342900" lvl="0" marL="342900" marR="0" rtl="0" algn="l">
              <a:spcBef>
                <a:spcPts val="400"/>
              </a:spcBef>
              <a:spcAft>
                <a:spcPts val="0"/>
              </a:spcAft>
              <a:buClr>
                <a:schemeClr val="lt1"/>
              </a:buClr>
              <a:buSzPts val="2000"/>
              <a:buFont typeface="Century Schoolbook"/>
              <a:buChar char="•"/>
            </a:pPr>
            <a:r>
              <a:rPr b="1" i="0" lang="en-US" sz="2000" u="none" cap="none" strike="noStrike">
                <a:solidFill>
                  <a:schemeClr val="lt1"/>
                </a:solidFill>
                <a:latin typeface="Century Schoolbook"/>
                <a:ea typeface="Century Schoolbook"/>
                <a:cs typeface="Century Schoolbook"/>
                <a:sym typeface="Century Schoolbook"/>
              </a:rPr>
              <a:t>Create a sound communist state and wait for world revolution</a:t>
            </a:r>
            <a:endParaRPr/>
          </a:p>
          <a:p>
            <a:pPr indent="-342900" lvl="0" marL="342900" marR="0" rtl="0" algn="l">
              <a:spcBef>
                <a:spcPts val="400"/>
              </a:spcBef>
              <a:spcAft>
                <a:spcPts val="0"/>
              </a:spcAft>
              <a:buClr>
                <a:schemeClr val="lt1"/>
              </a:buClr>
              <a:buSzPts val="2000"/>
              <a:buFont typeface="Century Schoolbook"/>
              <a:buChar char="•"/>
            </a:pPr>
            <a:r>
              <a:rPr b="1" i="0" lang="en-US" sz="2000" u="none" cap="none" strike="noStrike">
                <a:solidFill>
                  <a:schemeClr val="lt1"/>
                </a:solidFill>
                <a:latin typeface="Century Schoolbook"/>
                <a:ea typeface="Century Schoolbook"/>
                <a:cs typeface="Century Schoolbook"/>
                <a:sym typeface="Century Schoolbook"/>
              </a:rPr>
              <a:t>Revolution by workers</a:t>
            </a:r>
            <a:endParaRPr/>
          </a:p>
          <a:p>
            <a:pPr indent="-342900" lvl="0" marL="342900" marR="0" rtl="0" algn="l">
              <a:spcBef>
                <a:spcPts val="400"/>
              </a:spcBef>
              <a:spcAft>
                <a:spcPts val="0"/>
              </a:spcAft>
              <a:buClr>
                <a:schemeClr val="lt1"/>
              </a:buClr>
              <a:buSzPts val="2000"/>
              <a:buFont typeface="Century Schoolbook"/>
              <a:buChar char="•"/>
            </a:pPr>
            <a:r>
              <a:rPr b="1" i="0" lang="en-US" sz="2000" u="none" cap="none" strike="noStrike">
                <a:solidFill>
                  <a:schemeClr val="lt1"/>
                </a:solidFill>
                <a:latin typeface="Century Schoolbook"/>
                <a:ea typeface="Century Schoolbook"/>
                <a:cs typeface="Century Schoolbook"/>
                <a:sym typeface="Century Schoolbook"/>
              </a:rPr>
              <a:t>State ownership of property</a:t>
            </a:r>
            <a:endParaRPr/>
          </a:p>
        </p:txBody>
      </p:sp>
      <p:pic>
        <p:nvPicPr>
          <p:cNvPr descr="stalin2" id="259" name="Google Shape;259;p47"/>
          <p:cNvPicPr preferRelativeResize="0"/>
          <p:nvPr/>
        </p:nvPicPr>
        <p:blipFill rotWithShape="1">
          <a:blip r:embed="rId3">
            <a:alphaModFix/>
          </a:blip>
          <a:srcRect b="0" l="0" r="0" t="0"/>
          <a:stretch/>
        </p:blipFill>
        <p:spPr>
          <a:xfrm>
            <a:off x="6492876" y="4531056"/>
            <a:ext cx="1849818" cy="2326943"/>
          </a:xfrm>
          <a:prstGeom prst="rect">
            <a:avLst/>
          </a:prstGeom>
          <a:noFill/>
          <a:ln>
            <a:noFill/>
          </a:ln>
        </p:spPr>
      </p:pic>
      <p:pic>
        <p:nvPicPr>
          <p:cNvPr descr="hitler" id="260" name="Google Shape;260;p47"/>
          <p:cNvPicPr preferRelativeResize="0"/>
          <p:nvPr/>
        </p:nvPicPr>
        <p:blipFill rotWithShape="1">
          <a:blip r:embed="rId4">
            <a:alphaModFix/>
          </a:blip>
          <a:srcRect b="0" l="0" r="0" t="0"/>
          <a:stretch/>
        </p:blipFill>
        <p:spPr>
          <a:xfrm>
            <a:off x="3352800" y="3962400"/>
            <a:ext cx="2317750" cy="2895600"/>
          </a:xfrm>
          <a:prstGeom prst="rect">
            <a:avLst/>
          </a:prstGeom>
          <a:noFill/>
          <a:ln>
            <a:noFill/>
          </a:ln>
        </p:spPr>
      </p:pic>
      <p:pic>
        <p:nvPicPr>
          <p:cNvPr descr="ducewarm" id="261" name="Google Shape;261;p47"/>
          <p:cNvPicPr preferRelativeResize="0"/>
          <p:nvPr/>
        </p:nvPicPr>
        <p:blipFill rotWithShape="1">
          <a:blip r:embed="rId5">
            <a:alphaModFix/>
          </a:blip>
          <a:srcRect b="0" l="0" r="0" t="0"/>
          <a:stretch/>
        </p:blipFill>
        <p:spPr>
          <a:xfrm>
            <a:off x="304800" y="4662210"/>
            <a:ext cx="1687773" cy="219579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sp>
        <p:nvSpPr>
          <p:cNvPr id="266" name="Google Shape;266;p4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EAD594"/>
              </a:buClr>
              <a:buSzPts val="3690"/>
              <a:buFont typeface="Lucida Sans"/>
              <a:buNone/>
            </a:pPr>
            <a:r>
              <a:rPr b="1" i="0" lang="en-US" sz="3690" u="none" cap="none" strike="noStrike">
                <a:solidFill>
                  <a:srgbClr val="EAD594"/>
                </a:solidFill>
                <a:latin typeface="Lucida Sans"/>
                <a:ea typeface="Lucida Sans"/>
                <a:cs typeface="Lucida Sans"/>
                <a:sym typeface="Lucida Sans"/>
              </a:rPr>
              <a:t>Nationalism/Militarism/</a:t>
            </a:r>
            <a:br>
              <a:rPr b="1" i="0" lang="en-US" sz="3690" u="none" cap="none" strike="noStrike">
                <a:solidFill>
                  <a:srgbClr val="EAD594"/>
                </a:solidFill>
                <a:latin typeface="Lucida Sans"/>
                <a:ea typeface="Lucida Sans"/>
                <a:cs typeface="Lucida Sans"/>
                <a:sym typeface="Lucida Sans"/>
              </a:rPr>
            </a:br>
            <a:r>
              <a:rPr b="1" i="0" lang="en-US" sz="3690" u="none" cap="none" strike="noStrike">
                <a:solidFill>
                  <a:srgbClr val="EAD594"/>
                </a:solidFill>
                <a:latin typeface="Lucida Sans"/>
                <a:ea typeface="Lucida Sans"/>
                <a:cs typeface="Lucida Sans"/>
                <a:sym typeface="Lucida Sans"/>
              </a:rPr>
              <a:t>Totalitarianism (examples)</a:t>
            </a:r>
            <a:endParaRPr/>
          </a:p>
        </p:txBody>
      </p:sp>
      <p:sp>
        <p:nvSpPr>
          <p:cNvPr id="267" name="Google Shape;267;p48"/>
          <p:cNvSpPr txBox="1"/>
          <p:nvPr>
            <p:ph idx="1" type="body"/>
          </p:nvPr>
        </p:nvSpPr>
        <p:spPr>
          <a:xfrm>
            <a:off x="-1" y="1600199"/>
            <a:ext cx="5786651" cy="4841544"/>
          </a:xfrm>
          <a:prstGeom prst="rect">
            <a:avLst/>
          </a:prstGeom>
          <a:noFill/>
          <a:ln>
            <a:noFill/>
          </a:ln>
        </p:spPr>
        <p:txBody>
          <a:bodyPr anchorCtr="0" anchor="t" bIns="45700" lIns="91425" spcFirstLastPara="1" rIns="91425" wrap="square" tIns="45700">
            <a:noAutofit/>
          </a:bodyPr>
          <a:lstStyle/>
          <a:p>
            <a:pPr indent="-411480" lvl="0" marL="548640" marR="0" rtl="0" algn="l">
              <a:lnSpc>
                <a:spcPct val="90000"/>
              </a:lnSpc>
              <a:spcBef>
                <a:spcPts val="0"/>
              </a:spcBef>
              <a:spcAft>
                <a:spcPts val="0"/>
              </a:spcAft>
              <a:buClr>
                <a:srgbClr val="F9F9F9"/>
              </a:buClr>
              <a:buSzPts val="1683"/>
              <a:buFont typeface="Noto Sans Symbols"/>
              <a:buChar char="⬜"/>
            </a:pPr>
            <a:r>
              <a:rPr b="1" i="0" lang="en-US" sz="2590" u="none" cap="none" strike="noStrike">
                <a:solidFill>
                  <a:schemeClr val="lt1"/>
                </a:solidFill>
                <a:latin typeface="Book Antiqua"/>
                <a:ea typeface="Book Antiqua"/>
                <a:cs typeface="Book Antiqua"/>
                <a:sym typeface="Book Antiqua"/>
              </a:rPr>
              <a:t>Japan:</a:t>
            </a:r>
            <a:endParaRPr/>
          </a:p>
          <a:p>
            <a:pPr indent="-283464" lvl="1" marL="868680" marR="0" rtl="0" algn="l">
              <a:lnSpc>
                <a:spcPct val="90000"/>
              </a:lnSpc>
              <a:spcBef>
                <a:spcPts val="444"/>
              </a:spcBef>
              <a:spcAft>
                <a:spcPts val="0"/>
              </a:spcAft>
              <a:buClr>
                <a:schemeClr val="lt1"/>
              </a:buClr>
              <a:buSzPts val="1776"/>
              <a:buFont typeface="Noto Sans Symbols"/>
              <a:buChar char="◼"/>
            </a:pPr>
            <a:r>
              <a:rPr b="1" i="0" lang="en-US" sz="2220" u="none" cap="none" strike="noStrike">
                <a:solidFill>
                  <a:schemeClr val="lt1"/>
                </a:solidFill>
                <a:latin typeface="Book Antiqua"/>
                <a:ea typeface="Book Antiqua"/>
                <a:cs typeface="Book Antiqua"/>
                <a:sym typeface="Book Antiqua"/>
              </a:rPr>
              <a:t>Conditions:</a:t>
            </a:r>
            <a:endParaRPr/>
          </a:p>
          <a:p>
            <a:pPr indent="-228600" lvl="2" marL="1133856" marR="0" rtl="0" algn="l">
              <a:lnSpc>
                <a:spcPct val="90000"/>
              </a:lnSpc>
              <a:spcBef>
                <a:spcPts val="407"/>
              </a:spcBef>
              <a:spcAft>
                <a:spcPts val="0"/>
              </a:spcAft>
              <a:buClr>
                <a:schemeClr val="lt1"/>
              </a:buClr>
              <a:buSzPts val="1933"/>
              <a:buFont typeface="Noto Sans Symbols"/>
              <a:buChar char="▫"/>
            </a:pPr>
            <a:r>
              <a:rPr b="1" i="0" lang="en-US" sz="2035" u="sng" cap="none" strike="noStrike">
                <a:solidFill>
                  <a:schemeClr val="lt1"/>
                </a:solidFill>
                <a:latin typeface="Book Antiqua"/>
                <a:ea typeface="Book Antiqua"/>
                <a:cs typeface="Book Antiqua"/>
                <a:sym typeface="Book Antiqua"/>
              </a:rPr>
              <a:t>Few Natural Recourses</a:t>
            </a:r>
            <a:endParaRPr/>
          </a:p>
          <a:p>
            <a:pPr indent="-228600" lvl="2" marL="1133856" marR="0" rtl="0" algn="l">
              <a:lnSpc>
                <a:spcPct val="90000"/>
              </a:lnSpc>
              <a:spcBef>
                <a:spcPts val="407"/>
              </a:spcBef>
              <a:spcAft>
                <a:spcPts val="0"/>
              </a:spcAft>
              <a:buClr>
                <a:schemeClr val="lt1"/>
              </a:buClr>
              <a:buSzPts val="1933"/>
              <a:buFont typeface="Noto Sans Symbols"/>
              <a:buChar char="▫"/>
            </a:pPr>
            <a:r>
              <a:rPr b="0" i="0" lang="en-US" sz="2035" u="none" cap="none" strike="noStrike">
                <a:solidFill>
                  <a:schemeClr val="lt1"/>
                </a:solidFill>
                <a:latin typeface="Book Antiqua"/>
                <a:ea typeface="Book Antiqua"/>
                <a:cs typeface="Book Antiqua"/>
                <a:sym typeface="Book Antiqua"/>
              </a:rPr>
              <a:t>Desire to become imperial power and industrialize.</a:t>
            </a:r>
            <a:endParaRPr/>
          </a:p>
          <a:p>
            <a:pPr indent="-283464" lvl="1" marL="868680" marR="0" rtl="0" algn="l">
              <a:lnSpc>
                <a:spcPct val="90000"/>
              </a:lnSpc>
              <a:spcBef>
                <a:spcPts val="444"/>
              </a:spcBef>
              <a:spcAft>
                <a:spcPts val="0"/>
              </a:spcAft>
              <a:buClr>
                <a:schemeClr val="lt1"/>
              </a:buClr>
              <a:buSzPts val="1776"/>
              <a:buFont typeface="Noto Sans Symbols"/>
              <a:buChar char="◼"/>
            </a:pPr>
            <a:r>
              <a:rPr b="1" i="0" lang="en-US" sz="2220" u="none" cap="none" strike="noStrike">
                <a:solidFill>
                  <a:schemeClr val="lt1"/>
                </a:solidFill>
                <a:latin typeface="Book Antiqua"/>
                <a:ea typeface="Book Antiqua"/>
                <a:cs typeface="Book Antiqua"/>
                <a:sym typeface="Book Antiqua"/>
              </a:rPr>
              <a:t>Results:</a:t>
            </a:r>
            <a:endParaRPr/>
          </a:p>
          <a:p>
            <a:pPr indent="-228600" lvl="2" marL="1133856" marR="0" rtl="0" algn="l">
              <a:lnSpc>
                <a:spcPct val="90000"/>
              </a:lnSpc>
              <a:spcBef>
                <a:spcPts val="407"/>
              </a:spcBef>
              <a:spcAft>
                <a:spcPts val="0"/>
              </a:spcAft>
              <a:buClr>
                <a:schemeClr val="lt1"/>
              </a:buClr>
              <a:buSzPts val="1933"/>
              <a:buFont typeface="Noto Sans Symbols"/>
              <a:buChar char="▫"/>
            </a:pPr>
            <a:r>
              <a:rPr b="1" i="0" lang="en-US" sz="2035" u="sng" cap="none" strike="noStrike">
                <a:solidFill>
                  <a:schemeClr val="lt1"/>
                </a:solidFill>
                <a:latin typeface="Book Antiqua"/>
                <a:ea typeface="Book Antiqua"/>
                <a:cs typeface="Book Antiqua"/>
                <a:sym typeface="Book Antiqua"/>
              </a:rPr>
              <a:t>TOJO: Military gains influence </a:t>
            </a:r>
            <a:r>
              <a:rPr b="0" i="0" lang="en-US" sz="2035" u="none" cap="none" strike="noStrike">
                <a:solidFill>
                  <a:schemeClr val="lt1"/>
                </a:solidFill>
                <a:latin typeface="Book Antiqua"/>
                <a:ea typeface="Book Antiqua"/>
                <a:cs typeface="Book Antiqua"/>
                <a:sym typeface="Book Antiqua"/>
              </a:rPr>
              <a:t>and control in Japan</a:t>
            </a:r>
            <a:endParaRPr/>
          </a:p>
          <a:p>
            <a:pPr indent="-228600" lvl="2" marL="1133856" marR="0" rtl="0" algn="l">
              <a:lnSpc>
                <a:spcPct val="90000"/>
              </a:lnSpc>
              <a:spcBef>
                <a:spcPts val="407"/>
              </a:spcBef>
              <a:spcAft>
                <a:spcPts val="0"/>
              </a:spcAft>
              <a:buClr>
                <a:schemeClr val="lt1"/>
              </a:buClr>
              <a:buSzPts val="1933"/>
              <a:buFont typeface="Noto Sans Symbols"/>
              <a:buChar char="▫"/>
            </a:pPr>
            <a:r>
              <a:rPr b="0" i="0" lang="en-US" sz="2035" u="none" cap="none" strike="noStrike">
                <a:solidFill>
                  <a:schemeClr val="lt1"/>
                </a:solidFill>
                <a:latin typeface="Book Antiqua"/>
                <a:ea typeface="Book Antiqua"/>
                <a:cs typeface="Book Antiqua"/>
                <a:sym typeface="Book Antiqua"/>
              </a:rPr>
              <a:t>Belief in </a:t>
            </a:r>
            <a:r>
              <a:rPr b="1" i="0" lang="en-US" sz="2035" u="sng" cap="none" strike="noStrike">
                <a:solidFill>
                  <a:schemeClr val="lt1"/>
                </a:solidFill>
                <a:latin typeface="Book Antiqua"/>
                <a:ea typeface="Book Antiqua"/>
                <a:cs typeface="Book Antiqua"/>
                <a:sym typeface="Book Antiqua"/>
              </a:rPr>
              <a:t>National Superiority</a:t>
            </a:r>
            <a:endParaRPr/>
          </a:p>
          <a:p>
            <a:pPr indent="-228600" lvl="2" marL="1133856" marR="0" rtl="0" algn="l">
              <a:lnSpc>
                <a:spcPct val="90000"/>
              </a:lnSpc>
              <a:spcBef>
                <a:spcPts val="407"/>
              </a:spcBef>
              <a:spcAft>
                <a:spcPts val="0"/>
              </a:spcAft>
              <a:buClr>
                <a:schemeClr val="lt1"/>
              </a:buClr>
              <a:buSzPts val="1933"/>
              <a:buFont typeface="Noto Sans Symbols"/>
              <a:buChar char="▫"/>
            </a:pPr>
            <a:r>
              <a:rPr b="0" i="0" lang="en-US" sz="2035" u="none" cap="none" strike="noStrike">
                <a:solidFill>
                  <a:schemeClr val="lt1"/>
                </a:solidFill>
                <a:latin typeface="Book Antiqua"/>
                <a:ea typeface="Book Antiqua"/>
                <a:cs typeface="Book Antiqua"/>
                <a:sym typeface="Book Antiqua"/>
              </a:rPr>
              <a:t>Attack and control Manchuria, invade northern China.</a:t>
            </a:r>
            <a:endParaRPr/>
          </a:p>
          <a:p>
            <a:pPr indent="-182879" lvl="3" marL="1353312" marR="0" rtl="0" algn="l">
              <a:lnSpc>
                <a:spcPct val="90000"/>
              </a:lnSpc>
              <a:spcBef>
                <a:spcPts val="370"/>
              </a:spcBef>
              <a:spcAft>
                <a:spcPts val="0"/>
              </a:spcAft>
              <a:buClr>
                <a:schemeClr val="lt1"/>
              </a:buClr>
              <a:buSzPts val="1850"/>
              <a:buFont typeface="Noto Sans Symbols"/>
              <a:buChar char="•"/>
            </a:pPr>
            <a:r>
              <a:rPr b="0" i="0" lang="en-US" sz="1850" u="none" cap="none" strike="noStrike">
                <a:solidFill>
                  <a:schemeClr val="lt1"/>
                </a:solidFill>
                <a:latin typeface="Book Antiqua"/>
                <a:ea typeface="Book Antiqua"/>
                <a:cs typeface="Book Antiqua"/>
                <a:sym typeface="Book Antiqua"/>
              </a:rPr>
              <a:t>Acquire recourses and become power in the region</a:t>
            </a:r>
            <a:endParaRPr/>
          </a:p>
          <a:p>
            <a:pPr indent="-182879" lvl="3" marL="1353312" marR="0" rtl="0" algn="l">
              <a:lnSpc>
                <a:spcPct val="90000"/>
              </a:lnSpc>
              <a:spcBef>
                <a:spcPts val="370"/>
              </a:spcBef>
              <a:spcAft>
                <a:spcPts val="0"/>
              </a:spcAft>
              <a:buClr>
                <a:schemeClr val="lt1"/>
              </a:buClr>
              <a:buSzPts val="1850"/>
              <a:buFont typeface="Noto Sans Symbols"/>
              <a:buChar char="•"/>
            </a:pPr>
            <a:r>
              <a:rPr b="0" i="0" lang="en-US" sz="1850" u="none" cap="none" strike="noStrike">
                <a:solidFill>
                  <a:schemeClr val="lt1"/>
                </a:solidFill>
                <a:latin typeface="Book Antiqua"/>
                <a:ea typeface="Book Antiqua"/>
                <a:cs typeface="Book Antiqua"/>
                <a:sym typeface="Book Antiqua"/>
              </a:rPr>
              <a:t>Brutal attacks and occupation</a:t>
            </a:r>
            <a:endParaRPr/>
          </a:p>
          <a:p>
            <a:pPr indent="-170687" lvl="1" marL="868680" marR="0" rtl="0" algn="l">
              <a:lnSpc>
                <a:spcPct val="90000"/>
              </a:lnSpc>
              <a:spcBef>
                <a:spcPts val="444"/>
              </a:spcBef>
              <a:spcAft>
                <a:spcPts val="0"/>
              </a:spcAft>
              <a:buClr>
                <a:schemeClr val="lt1"/>
              </a:buClr>
              <a:buSzPts val="1776"/>
              <a:buFont typeface="Noto Sans Symbols"/>
              <a:buNone/>
            </a:pPr>
            <a:r>
              <a:t/>
            </a:r>
            <a:endParaRPr b="0" i="0" sz="2220" u="none" cap="none" strike="noStrike">
              <a:solidFill>
                <a:schemeClr val="lt1"/>
              </a:solidFill>
              <a:latin typeface="Book Antiqua"/>
              <a:ea typeface="Book Antiqua"/>
              <a:cs typeface="Book Antiqua"/>
              <a:sym typeface="Book Antiqua"/>
            </a:endParaRPr>
          </a:p>
          <a:p>
            <a:pPr indent="-170687" lvl="1" marL="868680" marR="0" rtl="0" algn="l">
              <a:lnSpc>
                <a:spcPct val="90000"/>
              </a:lnSpc>
              <a:spcBef>
                <a:spcPts val="444"/>
              </a:spcBef>
              <a:spcAft>
                <a:spcPts val="0"/>
              </a:spcAft>
              <a:buClr>
                <a:schemeClr val="lt1"/>
              </a:buClr>
              <a:buSzPts val="1776"/>
              <a:buFont typeface="Noto Sans Symbols"/>
              <a:buNone/>
            </a:pPr>
            <a:r>
              <a:t/>
            </a:r>
            <a:endParaRPr b="0" i="0" sz="2220" u="none" cap="none" strike="noStrike">
              <a:solidFill>
                <a:schemeClr val="lt1"/>
              </a:solidFill>
              <a:latin typeface="Book Antiqua"/>
              <a:ea typeface="Book Antiqua"/>
              <a:cs typeface="Book Antiqua"/>
              <a:sym typeface="Book Antiqua"/>
            </a:endParaRPr>
          </a:p>
        </p:txBody>
      </p:sp>
      <p:pic>
        <p:nvPicPr>
          <p:cNvPr descr="http://bionicbong.com/wp-content/uploads/2010/04/flag-of-the-Imperial-japanese-army.gif" id="268" name="Google Shape;268;p48"/>
          <p:cNvPicPr preferRelativeResize="0"/>
          <p:nvPr/>
        </p:nvPicPr>
        <p:blipFill rotWithShape="1">
          <a:blip r:embed="rId3">
            <a:alphaModFix/>
          </a:blip>
          <a:srcRect b="0" l="0" r="0" t="0"/>
          <a:stretch/>
        </p:blipFill>
        <p:spPr>
          <a:xfrm>
            <a:off x="5582341" y="1559468"/>
            <a:ext cx="3114399" cy="2072687"/>
          </a:xfrm>
          <a:prstGeom prst="rect">
            <a:avLst/>
          </a:prstGeom>
          <a:noFill/>
          <a:ln>
            <a:noFill/>
          </a:ln>
        </p:spPr>
      </p:pic>
      <p:pic>
        <p:nvPicPr>
          <p:cNvPr descr="http://cdn.theatlantic.com/static/infocus/ww2_5/w01_07110168.jpg" id="269" name="Google Shape;269;p48"/>
          <p:cNvPicPr preferRelativeResize="0"/>
          <p:nvPr/>
        </p:nvPicPr>
        <p:blipFill rotWithShape="1">
          <a:blip r:embed="rId4">
            <a:alphaModFix/>
          </a:blip>
          <a:srcRect b="0" l="0" r="0" t="0"/>
          <a:stretch/>
        </p:blipFill>
        <p:spPr>
          <a:xfrm>
            <a:off x="5592280" y="3771899"/>
            <a:ext cx="3104460" cy="209574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3" name="Shape 273"/>
        <p:cNvGrpSpPr/>
        <p:nvPr/>
      </p:nvGrpSpPr>
      <p:grpSpPr>
        <a:xfrm>
          <a:off x="0" y="0"/>
          <a:ext cx="0" cy="0"/>
          <a:chOff x="0" y="0"/>
          <a:chExt cx="0" cy="0"/>
        </a:xfrm>
      </p:grpSpPr>
      <p:sp>
        <p:nvSpPr>
          <p:cNvPr id="274" name="Google Shape;274;p4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EAD594"/>
              </a:buClr>
              <a:buSzPts val="3690"/>
              <a:buFont typeface="Lucida Sans"/>
              <a:buNone/>
            </a:pPr>
            <a:r>
              <a:rPr b="1" i="0" lang="en-US" sz="3690" u="none" cap="none" strike="noStrike">
                <a:solidFill>
                  <a:srgbClr val="EAD594"/>
                </a:solidFill>
                <a:latin typeface="Lucida Sans"/>
                <a:ea typeface="Lucida Sans"/>
                <a:cs typeface="Lucida Sans"/>
                <a:sym typeface="Lucida Sans"/>
              </a:rPr>
              <a:t>Adolf Hitler’s Beliefs and War Aims:</a:t>
            </a:r>
            <a:endParaRPr/>
          </a:p>
        </p:txBody>
      </p:sp>
      <p:sp>
        <p:nvSpPr>
          <p:cNvPr id="275" name="Google Shape;275;p49"/>
          <p:cNvSpPr txBox="1"/>
          <p:nvPr>
            <p:ph idx="1" type="body"/>
          </p:nvPr>
        </p:nvSpPr>
        <p:spPr>
          <a:xfrm>
            <a:off x="0" y="1545609"/>
            <a:ext cx="8229600" cy="4709160"/>
          </a:xfrm>
          <a:prstGeom prst="rect">
            <a:avLst/>
          </a:prstGeom>
          <a:noFill/>
          <a:ln>
            <a:noFill/>
          </a:ln>
        </p:spPr>
        <p:txBody>
          <a:bodyPr anchorCtr="0" anchor="t" bIns="45700" lIns="91425" spcFirstLastPara="1" rIns="91425" wrap="square" tIns="45700">
            <a:noAutofit/>
          </a:bodyPr>
          <a:lstStyle/>
          <a:p>
            <a:pPr indent="-411480" lvl="0" marL="548640" marR="0" rtl="0" algn="l">
              <a:spcBef>
                <a:spcPts val="0"/>
              </a:spcBef>
              <a:spcAft>
                <a:spcPts val="0"/>
              </a:spcAft>
              <a:buClr>
                <a:srgbClr val="F9F9F9"/>
              </a:buClr>
              <a:buSzPts val="1820"/>
              <a:buFont typeface="Noto Sans Symbols"/>
              <a:buChar char="⬜"/>
            </a:pPr>
            <a:r>
              <a:rPr b="0" i="1" lang="en-US" sz="2800" u="none" cap="none" strike="noStrike">
                <a:solidFill>
                  <a:schemeClr val="lt1"/>
                </a:solidFill>
                <a:latin typeface="Book Antiqua"/>
                <a:ea typeface="Book Antiqua"/>
                <a:cs typeface="Book Antiqua"/>
                <a:sym typeface="Book Antiqua"/>
              </a:rPr>
              <a:t>Mein Kampf </a:t>
            </a:r>
            <a:r>
              <a:rPr b="0" i="0" lang="en-US" sz="2800" u="none" cap="none" strike="noStrike">
                <a:solidFill>
                  <a:schemeClr val="lt1"/>
                </a:solidFill>
                <a:latin typeface="Book Antiqua"/>
                <a:ea typeface="Book Antiqua"/>
                <a:cs typeface="Book Antiqua"/>
                <a:sym typeface="Book Antiqua"/>
              </a:rPr>
              <a:t>(My Struggle)- </a:t>
            </a:r>
            <a:endParaRPr/>
          </a:p>
          <a:p>
            <a:pPr indent="-283464" lvl="1" marL="868680" marR="0" rtl="0" algn="l">
              <a:spcBef>
                <a:spcPts val="480"/>
              </a:spcBef>
              <a:spcAft>
                <a:spcPts val="0"/>
              </a:spcAft>
              <a:buClr>
                <a:schemeClr val="lt1"/>
              </a:buClr>
              <a:buSzPts val="1920"/>
              <a:buFont typeface="Noto Sans Symbols"/>
              <a:buChar char="◼"/>
            </a:pPr>
            <a:r>
              <a:rPr b="0" i="0" lang="en-US" sz="2400" u="none" cap="none" strike="noStrike">
                <a:solidFill>
                  <a:schemeClr val="lt1"/>
                </a:solidFill>
                <a:latin typeface="Book Antiqua"/>
                <a:ea typeface="Book Antiqua"/>
                <a:cs typeface="Book Antiqua"/>
                <a:sym typeface="Book Antiqua"/>
              </a:rPr>
              <a:t>What does Hitler believe about Race?</a:t>
            </a:r>
            <a:endParaRPr/>
          </a:p>
          <a:p>
            <a:pPr indent="-283464" lvl="1" marL="868680" marR="0" rtl="0" algn="l">
              <a:spcBef>
                <a:spcPts val="480"/>
              </a:spcBef>
              <a:spcAft>
                <a:spcPts val="0"/>
              </a:spcAft>
              <a:buClr>
                <a:schemeClr val="lt1"/>
              </a:buClr>
              <a:buSzPts val="1920"/>
              <a:buFont typeface="Noto Sans Symbols"/>
              <a:buChar char="◼"/>
            </a:pPr>
            <a:r>
              <a:rPr b="0" i="0" lang="en-US" sz="2400" u="none" cap="none" strike="noStrike">
                <a:solidFill>
                  <a:schemeClr val="lt1"/>
                </a:solidFill>
                <a:latin typeface="Book Antiqua"/>
                <a:ea typeface="Book Antiqua"/>
                <a:cs typeface="Book Antiqua"/>
                <a:sym typeface="Book Antiqua"/>
              </a:rPr>
              <a:t>What are Hitler’s goals?</a:t>
            </a:r>
            <a:endParaRPr/>
          </a:p>
        </p:txBody>
      </p:sp>
      <p:pic>
        <p:nvPicPr>
          <p:cNvPr id="276" name="Google Shape;276;p49"/>
          <p:cNvPicPr preferRelativeResize="0"/>
          <p:nvPr/>
        </p:nvPicPr>
        <p:blipFill rotWithShape="1">
          <a:blip r:embed="rId3">
            <a:alphaModFix/>
          </a:blip>
          <a:srcRect b="0" l="0" r="0" t="0"/>
          <a:stretch/>
        </p:blipFill>
        <p:spPr>
          <a:xfrm>
            <a:off x="252484" y="3262293"/>
            <a:ext cx="5984543" cy="3377578"/>
          </a:xfrm>
          <a:prstGeom prst="rect">
            <a:avLst/>
          </a:prstGeom>
          <a:noFill/>
          <a:ln>
            <a:noFill/>
          </a:ln>
        </p:spPr>
      </p:pic>
      <p:sp>
        <p:nvSpPr>
          <p:cNvPr id="277" name="Google Shape;277;p49"/>
          <p:cNvSpPr/>
          <p:nvPr/>
        </p:nvSpPr>
        <p:spPr>
          <a:xfrm>
            <a:off x="6100549" y="1545609"/>
            <a:ext cx="3043451" cy="2016457"/>
          </a:xfrm>
          <a:prstGeom prst="wedgeEllipseCallout">
            <a:avLst>
              <a:gd fmla="val -41490" name="adj1"/>
              <a:gd fmla="val 72652" name="adj2"/>
            </a:avLst>
          </a:prstGeom>
          <a:gradFill>
            <a:gsLst>
              <a:gs pos="0">
                <a:srgbClr val="F4F4F4"/>
              </a:gs>
              <a:gs pos="20000">
                <a:srgbClr val="F4F4F4"/>
              </a:gs>
              <a:gs pos="100000">
                <a:srgbClr val="949494"/>
              </a:gs>
            </a:gsLst>
            <a:path path="circle">
              <a:fillToRect b="100%" r="100%"/>
            </a:path>
            <a:tileRect l="-100%" t="-100%"/>
          </a:gradFill>
          <a:ln cap="flat" cmpd="sng" w="9525">
            <a:solidFill>
              <a:schemeClr val="dk1"/>
            </a:solidFill>
            <a:prstDash val="solid"/>
            <a:round/>
            <a:headEnd len="sm" w="sm" type="none"/>
            <a:tailEnd len="sm" w="sm" type="none"/>
          </a:ln>
          <a:effectLst>
            <a:outerShdw blurRad="130000" rotWithShape="0" algn="tl" dir="2700000" dist="1016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200" u="none" cap="none" strike="noStrike">
                <a:solidFill>
                  <a:schemeClr val="dk1"/>
                </a:solidFill>
                <a:latin typeface="Calibri"/>
                <a:ea typeface="Calibri"/>
                <a:cs typeface="Calibri"/>
                <a:sym typeface="Calibri"/>
              </a:rPr>
              <a:t>Lebensraum ('</a:t>
            </a:r>
            <a:r>
              <a:rPr b="1" i="0" lang="en-US" sz="2200" u="none" cap="none" strike="noStrike">
                <a:solidFill>
                  <a:schemeClr val="dk1"/>
                </a:solidFill>
                <a:latin typeface="Calibri"/>
                <a:ea typeface="Calibri"/>
                <a:cs typeface="Calibri"/>
                <a:sym typeface="Calibri"/>
              </a:rPr>
              <a:t>living space</a:t>
            </a:r>
            <a:r>
              <a:rPr b="0" i="0" lang="en-US" sz="2200" u="none" cap="none" strike="noStrike">
                <a:solidFill>
                  <a:schemeClr val="dk1"/>
                </a:solidFill>
                <a:latin typeface="Calibri"/>
                <a:ea typeface="Calibri"/>
                <a:cs typeface="Calibri"/>
                <a:sym typeface="Calibri"/>
              </a:rPr>
              <a:t>')</a:t>
            </a:r>
            <a:endParaRPr b="1" sz="22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1" name="Shape 281"/>
        <p:cNvGrpSpPr/>
        <p:nvPr/>
      </p:nvGrpSpPr>
      <p:grpSpPr>
        <a:xfrm>
          <a:off x="0" y="0"/>
          <a:ext cx="0" cy="0"/>
          <a:chOff x="0" y="0"/>
          <a:chExt cx="0" cy="0"/>
        </a:xfrm>
      </p:grpSpPr>
      <p:sp>
        <p:nvSpPr>
          <p:cNvPr id="282" name="Google Shape;282;p5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EAD594"/>
              </a:buClr>
              <a:buSzPts val="4100"/>
              <a:buFont typeface="Lucida Sans"/>
              <a:buNone/>
            </a:pPr>
            <a:r>
              <a:rPr b="1" i="0" lang="en-US" sz="4100" u="none" cap="none" strike="noStrike">
                <a:solidFill>
                  <a:srgbClr val="EAD594"/>
                </a:solidFill>
                <a:latin typeface="Lucida Sans"/>
                <a:ea typeface="Lucida Sans"/>
                <a:cs typeface="Lucida Sans"/>
                <a:sym typeface="Lucida Sans"/>
              </a:rPr>
              <a:t>Pre War European Mindset</a:t>
            </a:r>
            <a:endParaRPr/>
          </a:p>
        </p:txBody>
      </p:sp>
      <p:sp>
        <p:nvSpPr>
          <p:cNvPr id="283" name="Google Shape;283;p50"/>
          <p:cNvSpPr txBox="1"/>
          <p:nvPr>
            <p:ph idx="1" type="body"/>
          </p:nvPr>
        </p:nvSpPr>
        <p:spPr>
          <a:xfrm>
            <a:off x="-110014" y="1158331"/>
            <a:ext cx="6132031" cy="4709160"/>
          </a:xfrm>
          <a:prstGeom prst="rect">
            <a:avLst/>
          </a:prstGeom>
          <a:noFill/>
          <a:ln>
            <a:noFill/>
          </a:ln>
        </p:spPr>
        <p:txBody>
          <a:bodyPr anchorCtr="0" anchor="t" bIns="45700" lIns="91425" spcFirstLastPara="1" rIns="91425" wrap="square" tIns="45700">
            <a:noAutofit/>
          </a:bodyPr>
          <a:lstStyle/>
          <a:p>
            <a:pPr indent="-411480" lvl="0" marL="548640" marR="0" rtl="0" algn="l">
              <a:spcBef>
                <a:spcPts val="0"/>
              </a:spcBef>
              <a:spcAft>
                <a:spcPts val="0"/>
              </a:spcAft>
              <a:buClr>
                <a:srgbClr val="F9F9F9"/>
              </a:buClr>
              <a:buSzPts val="1560"/>
              <a:buFont typeface="Noto Sans Symbols"/>
              <a:buChar char="⬜"/>
            </a:pPr>
            <a:r>
              <a:rPr b="0" i="0" lang="en-US" sz="2400" u="none" cap="none" strike="noStrike">
                <a:solidFill>
                  <a:schemeClr val="lt1"/>
                </a:solidFill>
                <a:latin typeface="Book Antiqua"/>
                <a:ea typeface="Book Antiqua"/>
                <a:cs typeface="Book Antiqua"/>
                <a:sym typeface="Book Antiqua"/>
              </a:rPr>
              <a:t>Memory of WWI: War Weary</a:t>
            </a:r>
            <a:endParaRPr/>
          </a:p>
          <a:p>
            <a:pPr indent="-283464" lvl="1" marL="868680" marR="0" rtl="0" algn="l">
              <a:spcBef>
                <a:spcPts val="400"/>
              </a:spcBef>
              <a:spcAft>
                <a:spcPts val="0"/>
              </a:spcAft>
              <a:buClr>
                <a:schemeClr val="lt1"/>
              </a:buClr>
              <a:buSzPts val="1600"/>
              <a:buFont typeface="Noto Sans Symbols"/>
              <a:buChar char="◼"/>
            </a:pPr>
            <a:r>
              <a:rPr b="0" i="0" lang="en-US" sz="2000" u="none" cap="none" strike="noStrike">
                <a:solidFill>
                  <a:schemeClr val="lt1"/>
                </a:solidFill>
                <a:latin typeface="Book Antiqua"/>
                <a:ea typeface="Book Antiqua"/>
                <a:cs typeface="Book Antiqua"/>
                <a:sym typeface="Book Antiqua"/>
              </a:rPr>
              <a:t>Over 4 years of intense combat</a:t>
            </a:r>
            <a:endParaRPr/>
          </a:p>
          <a:p>
            <a:pPr indent="-283464" lvl="1" marL="868680" marR="0" rtl="0" algn="l">
              <a:spcBef>
                <a:spcPts val="400"/>
              </a:spcBef>
              <a:spcAft>
                <a:spcPts val="0"/>
              </a:spcAft>
              <a:buClr>
                <a:schemeClr val="lt1"/>
              </a:buClr>
              <a:buSzPts val="1600"/>
              <a:buFont typeface="Noto Sans Symbols"/>
              <a:buChar char="◼"/>
            </a:pPr>
            <a:r>
              <a:rPr b="0" i="0" lang="en-US" sz="2000" u="none" cap="none" strike="noStrike">
                <a:solidFill>
                  <a:schemeClr val="lt1"/>
                </a:solidFill>
                <a:latin typeface="Book Antiqua"/>
                <a:ea typeface="Book Antiqua"/>
                <a:cs typeface="Book Antiqua"/>
                <a:sym typeface="Book Antiqua"/>
              </a:rPr>
              <a:t>70 millions soldiers involved, 9 million dead</a:t>
            </a:r>
            <a:endParaRPr/>
          </a:p>
          <a:p>
            <a:pPr indent="-283464" lvl="1" marL="868680" marR="0" rtl="0" algn="l">
              <a:spcBef>
                <a:spcPts val="400"/>
              </a:spcBef>
              <a:spcAft>
                <a:spcPts val="0"/>
              </a:spcAft>
              <a:buClr>
                <a:schemeClr val="lt1"/>
              </a:buClr>
              <a:buSzPts val="1600"/>
              <a:buFont typeface="Noto Sans Symbols"/>
              <a:buChar char="◼"/>
            </a:pPr>
            <a:r>
              <a:rPr b="0" i="0" lang="en-US" sz="2000" u="none" cap="none" strike="noStrike">
                <a:solidFill>
                  <a:schemeClr val="lt1"/>
                </a:solidFill>
                <a:latin typeface="Book Antiqua"/>
                <a:ea typeface="Book Antiqua"/>
                <a:cs typeface="Book Antiqua"/>
                <a:sym typeface="Book Antiqua"/>
              </a:rPr>
              <a:t>Was it necessary?</a:t>
            </a:r>
            <a:endParaRPr/>
          </a:p>
          <a:p>
            <a:pPr indent="-411480" lvl="0" marL="548640" marR="0" rtl="0" algn="l">
              <a:spcBef>
                <a:spcPts val="480"/>
              </a:spcBef>
              <a:spcAft>
                <a:spcPts val="0"/>
              </a:spcAft>
              <a:buClr>
                <a:srgbClr val="F9F9F9"/>
              </a:buClr>
              <a:buSzPts val="1560"/>
              <a:buFont typeface="Noto Sans Symbols"/>
              <a:buChar char="⬜"/>
            </a:pPr>
            <a:r>
              <a:rPr b="0" i="0" lang="en-US" sz="2400" u="none" cap="none" strike="noStrike">
                <a:solidFill>
                  <a:schemeClr val="lt1"/>
                </a:solidFill>
                <a:latin typeface="Book Antiqua"/>
                <a:ea typeface="Book Antiqua"/>
                <a:cs typeface="Book Antiqua"/>
                <a:sym typeface="Book Antiqua"/>
              </a:rPr>
              <a:t>Economic depression</a:t>
            </a:r>
            <a:endParaRPr/>
          </a:p>
          <a:p>
            <a:pPr indent="-283464" lvl="1" marL="868680" marR="0" rtl="0" algn="l">
              <a:spcBef>
                <a:spcPts val="400"/>
              </a:spcBef>
              <a:spcAft>
                <a:spcPts val="0"/>
              </a:spcAft>
              <a:buClr>
                <a:schemeClr val="lt1"/>
              </a:buClr>
              <a:buSzPts val="1600"/>
              <a:buFont typeface="Noto Sans Symbols"/>
              <a:buChar char="◼"/>
            </a:pPr>
            <a:r>
              <a:rPr b="0" i="0" lang="en-US" sz="2000" u="none" cap="none" strike="noStrike">
                <a:solidFill>
                  <a:schemeClr val="lt1"/>
                </a:solidFill>
                <a:latin typeface="Book Antiqua"/>
                <a:ea typeface="Book Antiqua"/>
                <a:cs typeface="Book Antiqua"/>
                <a:sym typeface="Book Antiqua"/>
              </a:rPr>
              <a:t>Global depression and domestic uncertainty</a:t>
            </a:r>
            <a:endParaRPr/>
          </a:p>
          <a:p>
            <a:pPr indent="-411480" lvl="0" marL="548640" marR="0" rtl="0" algn="l">
              <a:spcBef>
                <a:spcPts val="560"/>
              </a:spcBef>
              <a:spcAft>
                <a:spcPts val="0"/>
              </a:spcAft>
              <a:buClr>
                <a:srgbClr val="F9F9F9"/>
              </a:buClr>
              <a:buSzPts val="1820"/>
              <a:buFont typeface="Noto Sans Symbols"/>
              <a:buChar char="⬜"/>
            </a:pPr>
            <a:r>
              <a:rPr b="1" i="0" lang="en-US" sz="2800" u="sng" cap="none" strike="noStrike">
                <a:solidFill>
                  <a:schemeClr val="lt1"/>
                </a:solidFill>
                <a:latin typeface="Book Antiqua"/>
                <a:ea typeface="Book Antiqua"/>
                <a:cs typeface="Book Antiqua"/>
                <a:sym typeface="Book Antiqua"/>
              </a:rPr>
              <a:t>AVOID WAR! APPEASEMENT</a:t>
            </a:r>
            <a:endParaRPr b="1" i="0" sz="2800" u="sng" cap="none" strike="noStrike">
              <a:solidFill>
                <a:schemeClr val="lt1"/>
              </a:solidFill>
              <a:latin typeface="Book Antiqua"/>
              <a:ea typeface="Book Antiqua"/>
              <a:cs typeface="Book Antiqua"/>
              <a:sym typeface="Book Antiqua"/>
            </a:endParaRPr>
          </a:p>
        </p:txBody>
      </p:sp>
      <p:pic>
        <p:nvPicPr>
          <p:cNvPr descr="http://t0.gstatic.com/images?q=tbn:ANd9GcTgzen2Xn238U92hmiYSAIV87PXaoU6viWdwSuz6zEf4L3R2fjKTbY9cw9L" id="284" name="Google Shape;284;p50"/>
          <p:cNvPicPr preferRelativeResize="0"/>
          <p:nvPr/>
        </p:nvPicPr>
        <p:blipFill rotWithShape="1">
          <a:blip r:embed="rId3">
            <a:alphaModFix/>
          </a:blip>
          <a:srcRect b="0" l="0" r="0" t="0"/>
          <a:stretch/>
        </p:blipFill>
        <p:spPr>
          <a:xfrm>
            <a:off x="5856490" y="1189183"/>
            <a:ext cx="3287510" cy="2799521"/>
          </a:xfrm>
          <a:prstGeom prst="rect">
            <a:avLst/>
          </a:prstGeom>
          <a:noFill/>
          <a:ln>
            <a:noFill/>
          </a:ln>
        </p:spPr>
      </p:pic>
      <p:pic>
        <p:nvPicPr>
          <p:cNvPr id="285" name="Google Shape;285;p50"/>
          <p:cNvPicPr preferRelativeResize="0"/>
          <p:nvPr/>
        </p:nvPicPr>
        <p:blipFill rotWithShape="1">
          <a:blip r:embed="rId4">
            <a:alphaModFix/>
          </a:blip>
          <a:srcRect b="0" l="0" r="0" t="0"/>
          <a:stretch/>
        </p:blipFill>
        <p:spPr>
          <a:xfrm>
            <a:off x="4664765" y="4167957"/>
            <a:ext cx="4334806" cy="242026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9" name="Shape 289"/>
        <p:cNvGrpSpPr/>
        <p:nvPr/>
      </p:nvGrpSpPr>
      <p:grpSpPr>
        <a:xfrm>
          <a:off x="0" y="0"/>
          <a:ext cx="0" cy="0"/>
          <a:chOff x="0" y="0"/>
          <a:chExt cx="0" cy="0"/>
        </a:xfrm>
      </p:grpSpPr>
      <p:sp>
        <p:nvSpPr>
          <p:cNvPr id="290" name="Google Shape;290;p5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EAD594"/>
              </a:buClr>
              <a:buSzPts val="4100"/>
              <a:buFont typeface="Lucida Sans"/>
              <a:buNone/>
            </a:pPr>
            <a:r>
              <a:rPr b="1" i="0" lang="en-US" sz="4100" u="none" cap="none" strike="noStrike">
                <a:solidFill>
                  <a:srgbClr val="EAD594"/>
                </a:solidFill>
                <a:latin typeface="Lucida Sans"/>
                <a:ea typeface="Lucida Sans"/>
                <a:cs typeface="Lucida Sans"/>
                <a:sym typeface="Lucida Sans"/>
              </a:rPr>
              <a:t>Appeasement Activity:</a:t>
            </a:r>
            <a:endParaRPr b="1" i="0" sz="4100" u="none" cap="none" strike="noStrike">
              <a:solidFill>
                <a:srgbClr val="EAD594"/>
              </a:solidFill>
              <a:latin typeface="Lucida Sans"/>
              <a:ea typeface="Lucida Sans"/>
              <a:cs typeface="Lucida Sans"/>
              <a:sym typeface="Lucida Sans"/>
            </a:endParaRPr>
          </a:p>
        </p:txBody>
      </p:sp>
      <p:sp>
        <p:nvSpPr>
          <p:cNvPr id="291" name="Google Shape;291;p51"/>
          <p:cNvSpPr txBox="1"/>
          <p:nvPr>
            <p:ph idx="1" type="body"/>
          </p:nvPr>
        </p:nvSpPr>
        <p:spPr>
          <a:xfrm>
            <a:off x="457200" y="1600200"/>
            <a:ext cx="8229600" cy="4709160"/>
          </a:xfrm>
          <a:prstGeom prst="rect">
            <a:avLst/>
          </a:prstGeom>
          <a:noFill/>
          <a:ln>
            <a:noFill/>
          </a:ln>
        </p:spPr>
        <p:txBody>
          <a:bodyPr anchorCtr="0" anchor="t" bIns="45700" lIns="91425" spcFirstLastPara="1" rIns="91425" wrap="square" tIns="45700">
            <a:noAutofit/>
          </a:bodyPr>
          <a:lstStyle/>
          <a:p>
            <a:pPr indent="-411480" lvl="0" marL="548640" marR="0" rtl="0" algn="l">
              <a:spcBef>
                <a:spcPts val="0"/>
              </a:spcBef>
              <a:spcAft>
                <a:spcPts val="0"/>
              </a:spcAft>
              <a:buClr>
                <a:srgbClr val="F9F9F9"/>
              </a:buClr>
              <a:buSzPts val="1820"/>
              <a:buFont typeface="Noto Sans Symbols"/>
              <a:buChar char="⬜"/>
            </a:pPr>
            <a:r>
              <a:rPr b="0" i="0" lang="en-US" sz="2800" u="none" cap="none" strike="noStrike">
                <a:solidFill>
                  <a:schemeClr val="lt1"/>
                </a:solidFill>
                <a:latin typeface="Book Antiqua"/>
                <a:ea typeface="Book Antiqua"/>
                <a:cs typeface="Book Antiqua"/>
                <a:sym typeface="Book Antiqua"/>
              </a:rPr>
              <a:t>Examine the event</a:t>
            </a:r>
            <a:endParaRPr/>
          </a:p>
          <a:p>
            <a:pPr indent="-283464" lvl="1" marL="868680" marR="0" rtl="0" algn="l">
              <a:spcBef>
                <a:spcPts val="480"/>
              </a:spcBef>
              <a:spcAft>
                <a:spcPts val="0"/>
              </a:spcAft>
              <a:buClr>
                <a:schemeClr val="lt1"/>
              </a:buClr>
              <a:buSzPts val="1920"/>
              <a:buFont typeface="Noto Sans Symbols"/>
              <a:buChar char="◼"/>
            </a:pPr>
            <a:r>
              <a:rPr b="0" i="0" lang="en-US" sz="2400" u="none" cap="none" strike="noStrike">
                <a:solidFill>
                  <a:schemeClr val="lt1"/>
                </a:solidFill>
                <a:latin typeface="Book Antiqua"/>
                <a:ea typeface="Book Antiqua"/>
                <a:cs typeface="Book Antiqua"/>
                <a:sym typeface="Book Antiqua"/>
              </a:rPr>
              <a:t>What happened?</a:t>
            </a:r>
            <a:endParaRPr/>
          </a:p>
          <a:p>
            <a:pPr indent="-283464" lvl="1" marL="868680" marR="0" rtl="0" algn="l">
              <a:spcBef>
                <a:spcPts val="480"/>
              </a:spcBef>
              <a:spcAft>
                <a:spcPts val="0"/>
              </a:spcAft>
              <a:buClr>
                <a:schemeClr val="lt1"/>
              </a:buClr>
              <a:buSzPts val="1920"/>
              <a:buFont typeface="Noto Sans Symbols"/>
              <a:buChar char="◼"/>
            </a:pPr>
            <a:r>
              <a:rPr b="0" i="0" lang="en-US" sz="2400" u="none" cap="none" strike="noStrike">
                <a:solidFill>
                  <a:schemeClr val="lt1"/>
                </a:solidFill>
                <a:latin typeface="Book Antiqua"/>
                <a:ea typeface="Book Antiqua"/>
                <a:cs typeface="Book Antiqua"/>
                <a:sym typeface="Book Antiqua"/>
              </a:rPr>
              <a:t>How did the Allies react?</a:t>
            </a:r>
            <a:endParaRPr/>
          </a:p>
          <a:p>
            <a:pPr indent="-411480" lvl="0" marL="548640" marR="0" rtl="0" algn="l">
              <a:spcBef>
                <a:spcPts val="560"/>
              </a:spcBef>
              <a:spcAft>
                <a:spcPts val="0"/>
              </a:spcAft>
              <a:buClr>
                <a:srgbClr val="F9F9F9"/>
              </a:buClr>
              <a:buSzPts val="1820"/>
              <a:buFont typeface="Noto Sans Symbols"/>
              <a:buChar char="⬜"/>
            </a:pPr>
            <a:r>
              <a:rPr b="0" i="0" lang="en-US" sz="2800" u="none" cap="none" strike="noStrike">
                <a:solidFill>
                  <a:schemeClr val="lt1"/>
                </a:solidFill>
                <a:latin typeface="Book Antiqua"/>
                <a:ea typeface="Book Antiqua"/>
                <a:cs typeface="Book Antiqua"/>
                <a:sym typeface="Book Antiqua"/>
              </a:rPr>
              <a:t>Describe why the Allies reacted the way they did</a:t>
            </a:r>
            <a:endParaRPr/>
          </a:p>
          <a:p>
            <a:pPr indent="-411480" lvl="0" marL="548640" marR="0" rtl="0" algn="l">
              <a:spcBef>
                <a:spcPts val="560"/>
              </a:spcBef>
              <a:spcAft>
                <a:spcPts val="0"/>
              </a:spcAft>
              <a:buClr>
                <a:srgbClr val="F9F9F9"/>
              </a:buClr>
              <a:buSzPts val="1820"/>
              <a:buFont typeface="Noto Sans Symbols"/>
              <a:buChar char="⬜"/>
            </a:pPr>
            <a:r>
              <a:rPr b="0" i="0" lang="en-US" sz="2800" u="none" cap="none" strike="noStrike">
                <a:solidFill>
                  <a:schemeClr val="lt1"/>
                </a:solidFill>
                <a:latin typeface="Book Antiqua"/>
                <a:ea typeface="Book Antiqua"/>
                <a:cs typeface="Book Antiqua"/>
                <a:sym typeface="Book Antiqua"/>
              </a:rPr>
              <a:t>Propose alternative reactions</a:t>
            </a:r>
            <a:endParaRPr/>
          </a:p>
          <a:p>
            <a:pPr indent="-411480" lvl="0" marL="548640" marR="0" rtl="0" algn="l">
              <a:spcBef>
                <a:spcPts val="560"/>
              </a:spcBef>
              <a:spcAft>
                <a:spcPts val="0"/>
              </a:spcAft>
              <a:buClr>
                <a:srgbClr val="F9F9F9"/>
              </a:buClr>
              <a:buSzPts val="1820"/>
              <a:buFont typeface="Noto Sans Symbols"/>
              <a:buChar char="⬜"/>
            </a:pPr>
            <a:r>
              <a:rPr b="0" i="0" lang="en-US" sz="2800" u="none" cap="none" strike="noStrike">
                <a:solidFill>
                  <a:schemeClr val="lt1"/>
                </a:solidFill>
                <a:latin typeface="Book Antiqua"/>
                <a:ea typeface="Book Antiqua"/>
                <a:cs typeface="Book Antiqua"/>
                <a:sym typeface="Book Antiqua"/>
              </a:rPr>
              <a:t>Decide the best reaction</a:t>
            </a:r>
            <a:endParaRPr/>
          </a:p>
          <a:p>
            <a:pPr indent="-411480" lvl="0" marL="548640" marR="0" rtl="0" algn="l">
              <a:spcBef>
                <a:spcPts val="560"/>
              </a:spcBef>
              <a:spcAft>
                <a:spcPts val="0"/>
              </a:spcAft>
              <a:buClr>
                <a:srgbClr val="F9F9F9"/>
              </a:buClr>
              <a:buSzPts val="1820"/>
              <a:buFont typeface="Noto Sans Symbols"/>
              <a:buChar char="⬜"/>
            </a:pPr>
            <a:r>
              <a:rPr b="0" i="0" lang="en-US" sz="2800" u="none" cap="none" strike="noStrike">
                <a:solidFill>
                  <a:schemeClr val="lt1"/>
                </a:solidFill>
                <a:latin typeface="Book Antiqua"/>
                <a:ea typeface="Book Antiqua"/>
                <a:cs typeface="Book Antiqua"/>
                <a:sym typeface="Book Antiqua"/>
              </a:rPr>
              <a:t>Predict the results of your decision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5" name="Shape 295"/>
        <p:cNvGrpSpPr/>
        <p:nvPr/>
      </p:nvGrpSpPr>
      <p:grpSpPr>
        <a:xfrm>
          <a:off x="0" y="0"/>
          <a:ext cx="0" cy="0"/>
          <a:chOff x="0" y="0"/>
          <a:chExt cx="0" cy="0"/>
        </a:xfrm>
      </p:grpSpPr>
      <p:sp>
        <p:nvSpPr>
          <p:cNvPr id="296" name="Google Shape;296;p5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EAD594"/>
              </a:buClr>
              <a:buSzPts val="4100"/>
              <a:buFont typeface="Lucida Sans"/>
              <a:buNone/>
            </a:pPr>
            <a:r>
              <a:rPr b="1" i="0" lang="en-US" sz="4100" u="none" cap="none" strike="noStrike">
                <a:solidFill>
                  <a:srgbClr val="EAD594"/>
                </a:solidFill>
                <a:latin typeface="Lucida Sans"/>
                <a:ea typeface="Lucida Sans"/>
                <a:cs typeface="Lucida Sans"/>
                <a:sym typeface="Lucida Sans"/>
              </a:rPr>
              <a:t>Appeasement Event #1</a:t>
            </a:r>
            <a:endParaRPr/>
          </a:p>
        </p:txBody>
      </p:sp>
      <p:sp>
        <p:nvSpPr>
          <p:cNvPr id="297" name="Google Shape;297;p52"/>
          <p:cNvSpPr txBox="1"/>
          <p:nvPr>
            <p:ph idx="1" type="body"/>
          </p:nvPr>
        </p:nvSpPr>
        <p:spPr>
          <a:xfrm>
            <a:off x="457200" y="1600200"/>
            <a:ext cx="8229600" cy="4244009"/>
          </a:xfrm>
          <a:prstGeom prst="rect">
            <a:avLst/>
          </a:prstGeom>
          <a:noFill/>
          <a:ln>
            <a:noFill/>
          </a:ln>
        </p:spPr>
        <p:txBody>
          <a:bodyPr anchorCtr="0" anchor="t" bIns="45700" lIns="91425" spcFirstLastPara="1" rIns="91425" wrap="square" tIns="45700">
            <a:noAutofit/>
          </a:bodyPr>
          <a:lstStyle/>
          <a:p>
            <a:pPr indent="-411480" lvl="0" marL="548640" marR="0" rtl="0" algn="l">
              <a:lnSpc>
                <a:spcPct val="80000"/>
              </a:lnSpc>
              <a:spcBef>
                <a:spcPts val="0"/>
              </a:spcBef>
              <a:spcAft>
                <a:spcPts val="0"/>
              </a:spcAft>
              <a:buClr>
                <a:srgbClr val="F9F9F9"/>
              </a:buClr>
              <a:buSzPts val="1274"/>
              <a:buFont typeface="Noto Sans Symbols"/>
              <a:buChar char="⬜"/>
            </a:pPr>
            <a:r>
              <a:rPr b="1" i="0" lang="en-US" sz="1960" u="none" cap="none" strike="noStrike">
                <a:solidFill>
                  <a:schemeClr val="lt1"/>
                </a:solidFill>
                <a:latin typeface="Book Antiqua"/>
                <a:ea typeface="Book Antiqua"/>
                <a:cs typeface="Book Antiqua"/>
                <a:sym typeface="Book Antiqua"/>
              </a:rPr>
              <a:t>The Event: Rearmament and violation of the Treaty of Versailles</a:t>
            </a:r>
            <a:endParaRPr b="0" i="0" sz="1960" u="none" cap="none" strike="noStrike">
              <a:solidFill>
                <a:schemeClr val="lt1"/>
              </a:solidFill>
              <a:latin typeface="Book Antiqua"/>
              <a:ea typeface="Book Antiqua"/>
              <a:cs typeface="Book Antiqua"/>
              <a:sym typeface="Book Antiqua"/>
            </a:endParaRPr>
          </a:p>
          <a:p>
            <a:pPr indent="-283464" lvl="1" marL="868680" marR="0" rtl="0" algn="l">
              <a:lnSpc>
                <a:spcPct val="80000"/>
              </a:lnSpc>
              <a:spcBef>
                <a:spcPts val="336"/>
              </a:spcBef>
              <a:spcAft>
                <a:spcPts val="0"/>
              </a:spcAft>
              <a:buClr>
                <a:schemeClr val="lt1"/>
              </a:buClr>
              <a:buSzPts val="1343"/>
              <a:buFont typeface="Noto Sans Symbols"/>
              <a:buChar char="◼"/>
            </a:pPr>
            <a:r>
              <a:rPr b="0" i="0" lang="en-US" sz="1679" u="none" cap="none" strike="noStrike">
                <a:solidFill>
                  <a:schemeClr val="lt1"/>
                </a:solidFill>
                <a:latin typeface="Book Antiqua"/>
                <a:ea typeface="Book Antiqua"/>
                <a:cs typeface="Book Antiqua"/>
                <a:sym typeface="Book Antiqua"/>
              </a:rPr>
              <a:t>In the mid 1930’s, with blatant disregard for the sanctions imposed by the Treaty of Versailles, Hitler started an aggressive policy to rearm Germany. This rearmament involved pumping a large sum of state money to expand and modernize the Germany war machine. In 1936, in further opposition to the Treaty, Hitler remilitarized the Rhineland (western German lands bordering Belgium).</a:t>
            </a:r>
            <a:endParaRPr/>
          </a:p>
          <a:p>
            <a:pPr indent="-411480" lvl="0" marL="548640" marR="0" rtl="0" algn="l">
              <a:lnSpc>
                <a:spcPct val="80000"/>
              </a:lnSpc>
              <a:spcBef>
                <a:spcPts val="392"/>
              </a:spcBef>
              <a:spcAft>
                <a:spcPts val="0"/>
              </a:spcAft>
              <a:buClr>
                <a:srgbClr val="F9F9F9"/>
              </a:buClr>
              <a:buSzPts val="1274"/>
              <a:buFont typeface="Noto Sans Symbols"/>
              <a:buChar char="⬜"/>
            </a:pPr>
            <a:r>
              <a:rPr b="1" i="0" lang="en-US" sz="1960" u="none" cap="none" strike="noStrike">
                <a:solidFill>
                  <a:schemeClr val="lt1"/>
                </a:solidFill>
                <a:latin typeface="Book Antiqua"/>
                <a:ea typeface="Book Antiqua"/>
                <a:cs typeface="Book Antiqua"/>
                <a:sym typeface="Book Antiqua"/>
              </a:rPr>
              <a:t>The Response:</a:t>
            </a:r>
            <a:endParaRPr b="0" i="0" sz="1960" u="none" cap="none" strike="noStrike">
              <a:solidFill>
                <a:schemeClr val="lt1"/>
              </a:solidFill>
              <a:latin typeface="Book Antiqua"/>
              <a:ea typeface="Book Antiqua"/>
              <a:cs typeface="Book Antiqua"/>
              <a:sym typeface="Book Antiqua"/>
            </a:endParaRPr>
          </a:p>
          <a:p>
            <a:pPr indent="-283464" lvl="1" marL="868680" marR="0" rtl="0" algn="l">
              <a:lnSpc>
                <a:spcPct val="80000"/>
              </a:lnSpc>
              <a:spcBef>
                <a:spcPts val="336"/>
              </a:spcBef>
              <a:spcAft>
                <a:spcPts val="0"/>
              </a:spcAft>
              <a:buClr>
                <a:schemeClr val="lt1"/>
              </a:buClr>
              <a:buSzPts val="1343"/>
              <a:buFont typeface="Noto Sans Symbols"/>
              <a:buChar char="◼"/>
            </a:pPr>
            <a:r>
              <a:rPr b="0" i="0" lang="en-US" sz="1679" u="none" cap="none" strike="noStrike">
                <a:solidFill>
                  <a:schemeClr val="lt1"/>
                </a:solidFill>
                <a:latin typeface="Book Antiqua"/>
                <a:ea typeface="Book Antiqua"/>
                <a:cs typeface="Book Antiqua"/>
                <a:sym typeface="Book Antiqua"/>
              </a:rPr>
              <a:t>The French and British did nothing to stop Germany.</a:t>
            </a:r>
            <a:endParaRPr/>
          </a:p>
          <a:p>
            <a:pPr indent="-283464" lvl="1" marL="868680" marR="0" rtl="0" algn="l">
              <a:lnSpc>
                <a:spcPct val="80000"/>
              </a:lnSpc>
              <a:spcBef>
                <a:spcPts val="336"/>
              </a:spcBef>
              <a:spcAft>
                <a:spcPts val="0"/>
              </a:spcAft>
              <a:buClr>
                <a:schemeClr val="lt1"/>
              </a:buClr>
              <a:buSzPts val="1344"/>
              <a:buFont typeface="Noto Sans Symbols"/>
              <a:buNone/>
            </a:pPr>
            <a:r>
              <a:t/>
            </a:r>
            <a:endParaRPr b="0" i="0" sz="1679" u="none" cap="none" strike="noStrike">
              <a:solidFill>
                <a:schemeClr val="lt1"/>
              </a:solidFill>
              <a:latin typeface="Book Antiqua"/>
              <a:ea typeface="Book Antiqua"/>
              <a:cs typeface="Book Antiqua"/>
              <a:sym typeface="Book Antiqua"/>
            </a:endParaRPr>
          </a:p>
          <a:p>
            <a:pPr indent="-411480" lvl="0" marL="548640" marR="0" rtl="0" algn="l">
              <a:lnSpc>
                <a:spcPct val="80000"/>
              </a:lnSpc>
              <a:spcBef>
                <a:spcPts val="392"/>
              </a:spcBef>
              <a:spcAft>
                <a:spcPts val="0"/>
              </a:spcAft>
              <a:buClr>
                <a:srgbClr val="F9F9F9"/>
              </a:buClr>
              <a:buSzPts val="1274"/>
              <a:buFont typeface="Noto Sans Symbols"/>
              <a:buChar char="⬜"/>
            </a:pPr>
            <a:r>
              <a:rPr b="0" i="0" lang="en-US" sz="1960" u="none" cap="none" strike="noStrike">
                <a:solidFill>
                  <a:schemeClr val="lt1"/>
                </a:solidFill>
                <a:latin typeface="Book Antiqua"/>
                <a:ea typeface="Book Antiqua"/>
                <a:cs typeface="Book Antiqua"/>
                <a:sym typeface="Book Antiqua"/>
              </a:rPr>
              <a:t>Why did the French and British take no action towards Hitler after this event? (Consider the Allies mindset)</a:t>
            </a:r>
            <a:endParaRPr/>
          </a:p>
          <a:p>
            <a:pPr indent="-411480" lvl="0" marL="548640" marR="0" rtl="0" algn="l">
              <a:lnSpc>
                <a:spcPct val="80000"/>
              </a:lnSpc>
              <a:spcBef>
                <a:spcPts val="392"/>
              </a:spcBef>
              <a:spcAft>
                <a:spcPts val="0"/>
              </a:spcAft>
              <a:buClr>
                <a:srgbClr val="F9F9F9"/>
              </a:buClr>
              <a:buSzPts val="1274"/>
              <a:buFont typeface="Noto Sans Symbols"/>
              <a:buChar char="⬜"/>
            </a:pPr>
            <a:r>
              <a:rPr b="0" i="0" lang="en-US" sz="1960" u="none" cap="none" strike="noStrike">
                <a:solidFill>
                  <a:schemeClr val="lt1"/>
                </a:solidFill>
                <a:latin typeface="Book Antiqua"/>
                <a:ea typeface="Book Antiqua"/>
                <a:cs typeface="Book Antiqua"/>
                <a:sym typeface="Book Antiqua"/>
              </a:rPr>
              <a:t>What were some alternative actions the French and British could have taken?</a:t>
            </a:r>
            <a:endParaRPr/>
          </a:p>
          <a:p>
            <a:pPr indent="-411480" lvl="0" marL="548640" marR="0" rtl="0" algn="l">
              <a:lnSpc>
                <a:spcPct val="80000"/>
              </a:lnSpc>
              <a:spcBef>
                <a:spcPts val="392"/>
              </a:spcBef>
              <a:spcAft>
                <a:spcPts val="0"/>
              </a:spcAft>
              <a:buClr>
                <a:srgbClr val="F9F9F9"/>
              </a:buClr>
              <a:buSzPts val="1274"/>
              <a:buFont typeface="Noto Sans Symbols"/>
              <a:buChar char="⬜"/>
            </a:pPr>
            <a:r>
              <a:rPr b="0" i="0" lang="en-US" sz="1960" u="none" cap="none" strike="noStrike">
                <a:solidFill>
                  <a:schemeClr val="lt1"/>
                </a:solidFill>
                <a:latin typeface="Book Antiqua"/>
                <a:ea typeface="Book Antiqua"/>
                <a:cs typeface="Book Antiqua"/>
                <a:sym typeface="Book Antiqua"/>
              </a:rPr>
              <a:t>What do you believe was the appropriate action to take?</a:t>
            </a:r>
            <a:endParaRPr/>
          </a:p>
          <a:p>
            <a:pPr indent="-411480" lvl="0" marL="548640" marR="0" rtl="0" algn="l">
              <a:lnSpc>
                <a:spcPct val="80000"/>
              </a:lnSpc>
              <a:spcBef>
                <a:spcPts val="392"/>
              </a:spcBef>
              <a:spcAft>
                <a:spcPts val="0"/>
              </a:spcAft>
              <a:buClr>
                <a:srgbClr val="F9F9F9"/>
              </a:buClr>
              <a:buSzPts val="1274"/>
              <a:buFont typeface="Noto Sans Symbols"/>
              <a:buChar char="⬜"/>
            </a:pPr>
            <a:r>
              <a:rPr b="0" i="0" lang="en-US" sz="1960" u="none" cap="none" strike="noStrike">
                <a:solidFill>
                  <a:schemeClr val="lt1"/>
                </a:solidFill>
                <a:latin typeface="Book Antiqua"/>
                <a:ea typeface="Book Antiqua"/>
                <a:cs typeface="Book Antiqua"/>
                <a:sym typeface="Book Antiqua"/>
              </a:rPr>
              <a:t>What could have been the results of these actions?</a:t>
            </a:r>
            <a:endParaRPr/>
          </a:p>
          <a:p>
            <a:pPr indent="-330581" lvl="0" marL="548640" marR="0" rtl="0" algn="l">
              <a:lnSpc>
                <a:spcPct val="80000"/>
              </a:lnSpc>
              <a:spcBef>
                <a:spcPts val="392"/>
              </a:spcBef>
              <a:spcAft>
                <a:spcPts val="0"/>
              </a:spcAft>
              <a:buClr>
                <a:srgbClr val="F9F9F9"/>
              </a:buClr>
              <a:buSzPts val="1274"/>
              <a:buFont typeface="Noto Sans Symbols"/>
              <a:buNone/>
            </a:pPr>
            <a:r>
              <a:t/>
            </a:r>
            <a:endParaRPr b="0" i="0" sz="1960" u="none" cap="none" strike="noStrike">
              <a:solidFill>
                <a:schemeClr val="lt1"/>
              </a:solidFill>
              <a:latin typeface="Book Antiqua"/>
              <a:ea typeface="Book Antiqua"/>
              <a:cs typeface="Book Antiqua"/>
              <a:sym typeface="Book Antiqu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1" name="Shape 301"/>
        <p:cNvGrpSpPr/>
        <p:nvPr/>
      </p:nvGrpSpPr>
      <p:grpSpPr>
        <a:xfrm>
          <a:off x="0" y="0"/>
          <a:ext cx="0" cy="0"/>
          <a:chOff x="0" y="0"/>
          <a:chExt cx="0" cy="0"/>
        </a:xfrm>
      </p:grpSpPr>
      <p:sp>
        <p:nvSpPr>
          <p:cNvPr id="302" name="Google Shape;302;p5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EAD594"/>
              </a:buClr>
              <a:buSzPts val="4100"/>
              <a:buFont typeface="Lucida Sans"/>
              <a:buNone/>
            </a:pPr>
            <a:r>
              <a:rPr b="1" i="0" lang="en-US" sz="4100" u="none" cap="none" strike="noStrike">
                <a:solidFill>
                  <a:srgbClr val="EAD594"/>
                </a:solidFill>
                <a:latin typeface="Lucida Sans"/>
                <a:ea typeface="Lucida Sans"/>
                <a:cs typeface="Lucida Sans"/>
                <a:sym typeface="Lucida Sans"/>
              </a:rPr>
              <a:t>Road to WWII</a:t>
            </a:r>
            <a:endParaRPr b="1" i="0" sz="4100" u="none" cap="none" strike="noStrike">
              <a:solidFill>
                <a:srgbClr val="EAD594"/>
              </a:solidFill>
              <a:latin typeface="Lucida Sans"/>
              <a:ea typeface="Lucida Sans"/>
              <a:cs typeface="Lucida Sans"/>
              <a:sym typeface="Lucida Sans"/>
            </a:endParaRPr>
          </a:p>
        </p:txBody>
      </p:sp>
      <p:sp>
        <p:nvSpPr>
          <p:cNvPr id="303" name="Google Shape;303;p53"/>
          <p:cNvSpPr txBox="1"/>
          <p:nvPr>
            <p:ph idx="1" type="body"/>
          </p:nvPr>
        </p:nvSpPr>
        <p:spPr>
          <a:xfrm>
            <a:off x="403411" y="1546412"/>
            <a:ext cx="8126439" cy="4709160"/>
          </a:xfrm>
          <a:prstGeom prst="rect">
            <a:avLst/>
          </a:prstGeom>
          <a:noFill/>
          <a:ln>
            <a:noFill/>
          </a:ln>
        </p:spPr>
        <p:txBody>
          <a:bodyPr anchorCtr="0" anchor="t" bIns="45700" lIns="91425" spcFirstLastPara="1" rIns="91425" wrap="square" tIns="45700">
            <a:noAutofit/>
          </a:bodyPr>
          <a:lstStyle/>
          <a:p>
            <a:pPr indent="-411480" lvl="0" marL="548640" marR="0" rtl="0" algn="l">
              <a:spcBef>
                <a:spcPts val="0"/>
              </a:spcBef>
              <a:spcAft>
                <a:spcPts val="0"/>
              </a:spcAft>
              <a:buClr>
                <a:srgbClr val="F9F9F9"/>
              </a:buClr>
              <a:buSzPts val="1820"/>
              <a:buFont typeface="Noto Sans Symbols"/>
              <a:buChar char="⬜"/>
            </a:pPr>
            <a:r>
              <a:rPr b="0" i="0" lang="en-US" sz="2800" u="none" cap="none" strike="noStrike">
                <a:solidFill>
                  <a:schemeClr val="lt1"/>
                </a:solidFill>
                <a:latin typeface="Book Antiqua"/>
                <a:ea typeface="Book Antiqua"/>
                <a:cs typeface="Book Antiqua"/>
                <a:sym typeface="Book Antiqua"/>
              </a:rPr>
              <a:t>1936- Germany reoccupied Rhineland</a:t>
            </a:r>
            <a:endParaRPr b="0" i="0" sz="2800" u="none" cap="none" strike="noStrike">
              <a:solidFill>
                <a:schemeClr val="lt1"/>
              </a:solidFill>
              <a:latin typeface="Book Antiqua"/>
              <a:ea typeface="Book Antiqua"/>
              <a:cs typeface="Book Antiqua"/>
              <a:sym typeface="Book Antiqua"/>
            </a:endParaRPr>
          </a:p>
        </p:txBody>
      </p:sp>
      <p:pic>
        <p:nvPicPr>
          <p:cNvPr id="304" name="Google Shape;304;p53"/>
          <p:cNvPicPr preferRelativeResize="0"/>
          <p:nvPr/>
        </p:nvPicPr>
        <p:blipFill rotWithShape="1">
          <a:blip r:embed="rId3">
            <a:alphaModFix/>
          </a:blip>
          <a:srcRect b="0" l="0" r="0" t="0"/>
          <a:stretch/>
        </p:blipFill>
        <p:spPr>
          <a:xfrm>
            <a:off x="1555845" y="2121158"/>
            <a:ext cx="6064084" cy="462667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8" name="Shape 308"/>
        <p:cNvGrpSpPr/>
        <p:nvPr/>
      </p:nvGrpSpPr>
      <p:grpSpPr>
        <a:xfrm>
          <a:off x="0" y="0"/>
          <a:ext cx="0" cy="0"/>
          <a:chOff x="0" y="0"/>
          <a:chExt cx="0" cy="0"/>
        </a:xfrm>
      </p:grpSpPr>
      <p:sp>
        <p:nvSpPr>
          <p:cNvPr id="309" name="Google Shape;309;p5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EAD594"/>
              </a:buClr>
              <a:buSzPts val="4100"/>
              <a:buFont typeface="Lucida Sans"/>
              <a:buNone/>
            </a:pPr>
            <a:r>
              <a:rPr b="1" i="0" lang="en-US" sz="4100" u="none" cap="none" strike="noStrike">
                <a:solidFill>
                  <a:srgbClr val="EAD594"/>
                </a:solidFill>
                <a:latin typeface="Lucida Sans"/>
                <a:ea typeface="Lucida Sans"/>
                <a:cs typeface="Lucida Sans"/>
                <a:sym typeface="Lucida Sans"/>
              </a:rPr>
              <a:t>Road to WWII</a:t>
            </a:r>
            <a:endParaRPr b="1" i="0" sz="4100" u="none" cap="none" strike="noStrike">
              <a:solidFill>
                <a:srgbClr val="EAD594"/>
              </a:solidFill>
              <a:latin typeface="Lucida Sans"/>
              <a:ea typeface="Lucida Sans"/>
              <a:cs typeface="Lucida Sans"/>
              <a:sym typeface="Lucida Sans"/>
            </a:endParaRPr>
          </a:p>
        </p:txBody>
      </p:sp>
      <p:sp>
        <p:nvSpPr>
          <p:cNvPr id="310" name="Google Shape;310;p54"/>
          <p:cNvSpPr txBox="1"/>
          <p:nvPr>
            <p:ph idx="1" type="body"/>
          </p:nvPr>
        </p:nvSpPr>
        <p:spPr>
          <a:xfrm>
            <a:off x="0" y="1546412"/>
            <a:ext cx="9144000" cy="4709160"/>
          </a:xfrm>
          <a:prstGeom prst="rect">
            <a:avLst/>
          </a:prstGeom>
          <a:noFill/>
          <a:ln>
            <a:noFill/>
          </a:ln>
        </p:spPr>
        <p:txBody>
          <a:bodyPr anchorCtr="0" anchor="t" bIns="45700" lIns="91425" spcFirstLastPara="1" rIns="91425" wrap="square" tIns="45700">
            <a:noAutofit/>
          </a:bodyPr>
          <a:lstStyle/>
          <a:p>
            <a:pPr indent="-411480" lvl="0" marL="548640" marR="0" rtl="0" algn="l">
              <a:spcBef>
                <a:spcPts val="0"/>
              </a:spcBef>
              <a:spcAft>
                <a:spcPts val="0"/>
              </a:spcAft>
              <a:buClr>
                <a:srgbClr val="F9F9F9"/>
              </a:buClr>
              <a:buSzPts val="1820"/>
              <a:buFont typeface="Noto Sans Symbols"/>
              <a:buChar char="⬜"/>
            </a:pPr>
            <a:r>
              <a:rPr b="0" i="0" lang="en-US" sz="2800" u="none" cap="none" strike="noStrike">
                <a:solidFill>
                  <a:schemeClr val="lt1"/>
                </a:solidFill>
                <a:latin typeface="Book Antiqua"/>
                <a:ea typeface="Book Antiqua"/>
                <a:cs typeface="Book Antiqua"/>
                <a:sym typeface="Book Antiqua"/>
              </a:rPr>
              <a:t>1938- Germany annexes Austria “Austrian Anschluss”</a:t>
            </a:r>
            <a:endParaRPr/>
          </a:p>
        </p:txBody>
      </p:sp>
      <p:pic>
        <p:nvPicPr>
          <p:cNvPr id="311" name="Google Shape;311;p54"/>
          <p:cNvPicPr preferRelativeResize="0"/>
          <p:nvPr/>
        </p:nvPicPr>
        <p:blipFill rotWithShape="1">
          <a:blip r:embed="rId3">
            <a:alphaModFix/>
          </a:blip>
          <a:srcRect b="4675" l="4634" r="38771" t="30115"/>
          <a:stretch/>
        </p:blipFill>
        <p:spPr>
          <a:xfrm>
            <a:off x="2204113" y="2565777"/>
            <a:ext cx="4735773" cy="409681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5" name="Shape 315"/>
        <p:cNvGrpSpPr/>
        <p:nvPr/>
      </p:nvGrpSpPr>
      <p:grpSpPr>
        <a:xfrm>
          <a:off x="0" y="0"/>
          <a:ext cx="0" cy="0"/>
          <a:chOff x="0" y="0"/>
          <a:chExt cx="0" cy="0"/>
        </a:xfrm>
      </p:grpSpPr>
      <p:sp>
        <p:nvSpPr>
          <p:cNvPr id="316" name="Google Shape;316;p5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EAD594"/>
              </a:buClr>
              <a:buSzPts val="4100"/>
              <a:buFont typeface="Lucida Sans"/>
              <a:buNone/>
            </a:pPr>
            <a:r>
              <a:rPr b="1" i="0" lang="en-US" sz="4100" u="none" cap="none" strike="noStrike">
                <a:solidFill>
                  <a:srgbClr val="EAD594"/>
                </a:solidFill>
                <a:latin typeface="Lucida Sans"/>
                <a:ea typeface="Lucida Sans"/>
                <a:cs typeface="Lucida Sans"/>
                <a:sym typeface="Lucida Sans"/>
              </a:rPr>
              <a:t>Road to WWII</a:t>
            </a:r>
            <a:endParaRPr b="1" i="0" sz="4100" u="none" cap="none" strike="noStrike">
              <a:solidFill>
                <a:srgbClr val="EAD594"/>
              </a:solidFill>
              <a:latin typeface="Lucida Sans"/>
              <a:ea typeface="Lucida Sans"/>
              <a:cs typeface="Lucida Sans"/>
              <a:sym typeface="Lucida Sans"/>
            </a:endParaRPr>
          </a:p>
        </p:txBody>
      </p:sp>
      <p:sp>
        <p:nvSpPr>
          <p:cNvPr id="317" name="Google Shape;317;p55"/>
          <p:cNvSpPr txBox="1"/>
          <p:nvPr>
            <p:ph idx="1" type="body"/>
          </p:nvPr>
        </p:nvSpPr>
        <p:spPr>
          <a:xfrm>
            <a:off x="0" y="1546412"/>
            <a:ext cx="9021170" cy="4709160"/>
          </a:xfrm>
          <a:prstGeom prst="rect">
            <a:avLst/>
          </a:prstGeom>
          <a:noFill/>
          <a:ln>
            <a:noFill/>
          </a:ln>
        </p:spPr>
        <p:txBody>
          <a:bodyPr anchorCtr="0" anchor="t" bIns="45700" lIns="91425" spcFirstLastPara="1" rIns="91425" wrap="square" tIns="45700">
            <a:noAutofit/>
          </a:bodyPr>
          <a:lstStyle/>
          <a:p>
            <a:pPr indent="-411480" lvl="0" marL="548640" marR="0" rtl="0" algn="l">
              <a:spcBef>
                <a:spcPts val="0"/>
              </a:spcBef>
              <a:spcAft>
                <a:spcPts val="0"/>
              </a:spcAft>
              <a:buClr>
                <a:srgbClr val="F9F9F9"/>
              </a:buClr>
              <a:buSzPts val="1820"/>
              <a:buFont typeface="Noto Sans Symbols"/>
              <a:buChar char="⬜"/>
            </a:pPr>
            <a:r>
              <a:rPr b="0" i="0" lang="en-US" sz="2800" u="none" cap="none" strike="noStrike">
                <a:solidFill>
                  <a:schemeClr val="lt1"/>
                </a:solidFill>
                <a:latin typeface="Book Antiqua"/>
                <a:ea typeface="Book Antiqua"/>
                <a:cs typeface="Book Antiqua"/>
                <a:sym typeface="Book Antiqua"/>
              </a:rPr>
              <a:t>1938-Germany takes Sudetenland in Czechoslovakia</a:t>
            </a:r>
            <a:endParaRPr/>
          </a:p>
        </p:txBody>
      </p:sp>
      <p:pic>
        <p:nvPicPr>
          <p:cNvPr id="318" name="Google Shape;318;p55"/>
          <p:cNvPicPr preferRelativeResize="0"/>
          <p:nvPr/>
        </p:nvPicPr>
        <p:blipFill rotWithShape="1">
          <a:blip r:embed="rId3">
            <a:alphaModFix/>
          </a:blip>
          <a:srcRect b="0" l="0" r="0" t="0"/>
          <a:stretch/>
        </p:blipFill>
        <p:spPr>
          <a:xfrm>
            <a:off x="1971675" y="2132321"/>
            <a:ext cx="5200650" cy="44767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Google Shape;189;p38"/>
          <p:cNvSpPr txBox="1"/>
          <p:nvPr>
            <p:ph type="ctrTitle"/>
          </p:nvPr>
        </p:nvSpPr>
        <p:spPr>
          <a:xfrm>
            <a:off x="463354" y="110033"/>
            <a:ext cx="8229600" cy="1828800"/>
          </a:xfrm>
          <a:prstGeom prst="rect">
            <a:avLst/>
          </a:prstGeom>
          <a:noFill/>
          <a:ln>
            <a:noFill/>
          </a:ln>
        </p:spPr>
        <p:txBody>
          <a:bodyPr anchorCtr="0" anchor="b" bIns="0" lIns="45700" spcFirstLastPara="1" rIns="45700" wrap="square" tIns="0">
            <a:noAutofit/>
          </a:bodyPr>
          <a:lstStyle/>
          <a:p>
            <a:pPr indent="0" lvl="0" marL="0" marR="0" rtl="0" algn="ctr">
              <a:spcBef>
                <a:spcPts val="0"/>
              </a:spcBef>
              <a:spcAft>
                <a:spcPts val="0"/>
              </a:spcAft>
              <a:buClr>
                <a:srgbClr val="EAD594"/>
              </a:buClr>
              <a:buSzPts val="4800"/>
              <a:buFont typeface="Lucida Sans"/>
              <a:buNone/>
            </a:pPr>
            <a:r>
              <a:rPr b="1" i="0" lang="en-US" sz="4800" u="none" cap="none" strike="noStrike">
                <a:solidFill>
                  <a:srgbClr val="EAD594"/>
                </a:solidFill>
                <a:latin typeface="Lucida Sans"/>
                <a:ea typeface="Lucida Sans"/>
                <a:cs typeface="Lucida Sans"/>
                <a:sym typeface="Lucida Sans"/>
              </a:rPr>
              <a:t>THE START OF THE SECOND WORLD WAR</a:t>
            </a:r>
            <a:endParaRPr/>
          </a:p>
        </p:txBody>
      </p:sp>
      <p:pic>
        <p:nvPicPr>
          <p:cNvPr descr="http://t1.gstatic.com/images?q=tbn:ANd9GcR-8AWBcXE7Eu5kqsSDGQPY3YAa0NoY3v9dJCyx8ZwJc1UVZSuszXtGjDhzrw" id="190" name="Google Shape;190;p38"/>
          <p:cNvPicPr preferRelativeResize="0"/>
          <p:nvPr/>
        </p:nvPicPr>
        <p:blipFill rotWithShape="1">
          <a:blip r:embed="rId3">
            <a:alphaModFix/>
          </a:blip>
          <a:srcRect b="0" l="0" r="0" t="0"/>
          <a:stretch/>
        </p:blipFill>
        <p:spPr>
          <a:xfrm>
            <a:off x="1280436" y="1938833"/>
            <a:ext cx="6164981" cy="3665092"/>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191" name="Google Shape;191;p38"/>
          <p:cNvPicPr preferRelativeResize="0"/>
          <p:nvPr/>
        </p:nvPicPr>
        <p:blipFill rotWithShape="1">
          <a:blip r:embed="rId4">
            <a:alphaModFix/>
          </a:blip>
          <a:srcRect b="0" l="0" r="0" t="0"/>
          <a:stretch/>
        </p:blipFill>
        <p:spPr>
          <a:xfrm>
            <a:off x="5544942" y="2619742"/>
            <a:ext cx="2934855" cy="3602349"/>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192" name="Google Shape;192;p38"/>
          <p:cNvPicPr preferRelativeResize="0"/>
          <p:nvPr/>
        </p:nvPicPr>
        <p:blipFill rotWithShape="1">
          <a:blip r:embed="rId5">
            <a:alphaModFix/>
          </a:blip>
          <a:srcRect b="0" l="0" r="0" t="0"/>
          <a:stretch/>
        </p:blipFill>
        <p:spPr>
          <a:xfrm>
            <a:off x="246056" y="3112111"/>
            <a:ext cx="2679803" cy="3422332"/>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2" name="Shape 322"/>
        <p:cNvGrpSpPr/>
        <p:nvPr/>
      </p:nvGrpSpPr>
      <p:grpSpPr>
        <a:xfrm>
          <a:off x="0" y="0"/>
          <a:ext cx="0" cy="0"/>
          <a:chOff x="0" y="0"/>
          <a:chExt cx="0" cy="0"/>
        </a:xfrm>
      </p:grpSpPr>
      <p:sp>
        <p:nvSpPr>
          <p:cNvPr id="323" name="Google Shape;323;p5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EAD594"/>
              </a:buClr>
              <a:buSzPts val="4100"/>
              <a:buFont typeface="Lucida Sans"/>
              <a:buNone/>
            </a:pPr>
            <a:r>
              <a:rPr b="1" i="0" lang="en-US" sz="4100" u="none" cap="none" strike="noStrike">
                <a:solidFill>
                  <a:srgbClr val="EAD594"/>
                </a:solidFill>
                <a:latin typeface="Lucida Sans"/>
                <a:ea typeface="Lucida Sans"/>
                <a:cs typeface="Lucida Sans"/>
                <a:sym typeface="Lucida Sans"/>
              </a:rPr>
              <a:t>STOP ! Munich Conference</a:t>
            </a:r>
            <a:endParaRPr b="1" i="0" sz="4100" u="none" cap="none" strike="noStrike">
              <a:solidFill>
                <a:srgbClr val="EAD594"/>
              </a:solidFill>
              <a:latin typeface="Lucida Sans"/>
              <a:ea typeface="Lucida Sans"/>
              <a:cs typeface="Lucida Sans"/>
              <a:sym typeface="Lucida Sans"/>
            </a:endParaRPr>
          </a:p>
        </p:txBody>
      </p:sp>
      <p:sp>
        <p:nvSpPr>
          <p:cNvPr id="324" name="Google Shape;324;p56"/>
          <p:cNvSpPr txBox="1"/>
          <p:nvPr>
            <p:ph idx="1" type="body"/>
          </p:nvPr>
        </p:nvSpPr>
        <p:spPr>
          <a:xfrm>
            <a:off x="0" y="1232514"/>
            <a:ext cx="8843749" cy="4709160"/>
          </a:xfrm>
          <a:prstGeom prst="rect">
            <a:avLst/>
          </a:prstGeom>
          <a:noFill/>
          <a:ln>
            <a:noFill/>
          </a:ln>
        </p:spPr>
        <p:txBody>
          <a:bodyPr anchorCtr="0" anchor="t" bIns="45700" lIns="91425" spcFirstLastPara="1" rIns="91425" wrap="square" tIns="45700">
            <a:noAutofit/>
          </a:bodyPr>
          <a:lstStyle/>
          <a:p>
            <a:pPr indent="-411480" lvl="0" marL="548640" marR="0" rtl="0" algn="l">
              <a:spcBef>
                <a:spcPts val="0"/>
              </a:spcBef>
              <a:spcAft>
                <a:spcPts val="0"/>
              </a:spcAft>
              <a:buClr>
                <a:srgbClr val="F9F9F9"/>
              </a:buClr>
              <a:buSzPts val="1820"/>
              <a:buFont typeface="Noto Sans Symbols"/>
              <a:buChar char="⬜"/>
            </a:pPr>
            <a:r>
              <a:rPr b="0" i="0" lang="en-US" sz="2800" u="none" cap="none" strike="noStrike">
                <a:solidFill>
                  <a:schemeClr val="lt1"/>
                </a:solidFill>
                <a:latin typeface="Book Antiqua"/>
                <a:ea typeface="Book Antiqua"/>
                <a:cs typeface="Book Antiqua"/>
                <a:sym typeface="Book Antiqua"/>
              </a:rPr>
              <a:t>Representatives of Britain, France, Italy, and Germany agreed to </a:t>
            </a:r>
            <a:r>
              <a:rPr b="1" i="0" lang="en-US" sz="2800" u="sng" cap="none" strike="noStrike">
                <a:solidFill>
                  <a:schemeClr val="lt1"/>
                </a:solidFill>
                <a:latin typeface="Book Antiqua"/>
                <a:ea typeface="Book Antiqua"/>
                <a:cs typeface="Book Antiqua"/>
                <a:sym typeface="Book Antiqua"/>
              </a:rPr>
              <a:t>meet in Munich to decide Czechoslovakia’s fate</a:t>
            </a:r>
            <a:r>
              <a:rPr b="0" i="0" lang="en-US" sz="2800" u="none" cap="none" strike="noStrike">
                <a:solidFill>
                  <a:schemeClr val="lt1"/>
                </a:solidFill>
                <a:latin typeface="Book Antiqua"/>
                <a:ea typeface="Book Antiqua"/>
                <a:cs typeface="Book Antiqua"/>
                <a:sym typeface="Book Antiqua"/>
              </a:rPr>
              <a:t> (the Munich Conference)</a:t>
            </a:r>
            <a:endParaRPr/>
          </a:p>
          <a:p>
            <a:pPr indent="-411480" lvl="0" marL="548640" marR="0" rtl="0" algn="l">
              <a:spcBef>
                <a:spcPts val="560"/>
              </a:spcBef>
              <a:spcAft>
                <a:spcPts val="0"/>
              </a:spcAft>
              <a:buClr>
                <a:srgbClr val="F9F9F9"/>
              </a:buClr>
              <a:buSzPts val="1820"/>
              <a:buFont typeface="Noto Sans Symbols"/>
              <a:buChar char="⬜"/>
            </a:pPr>
            <a:r>
              <a:rPr b="0" i="0" lang="en-US" sz="2800" u="sng" cap="none" strike="noStrike">
                <a:solidFill>
                  <a:schemeClr val="lt1"/>
                </a:solidFill>
                <a:latin typeface="Book Antiqua"/>
                <a:ea typeface="Book Antiqua"/>
                <a:cs typeface="Book Antiqua"/>
                <a:sym typeface="Book Antiqua"/>
              </a:rPr>
              <a:t>Appeasement: </a:t>
            </a:r>
            <a:r>
              <a:rPr b="0" i="0" lang="en-US" sz="2800" u="none" cap="none" strike="noStrike">
                <a:solidFill>
                  <a:schemeClr val="lt1"/>
                </a:solidFill>
                <a:latin typeface="Book Antiqua"/>
                <a:ea typeface="Book Antiqua"/>
                <a:cs typeface="Book Antiqua"/>
                <a:sym typeface="Book Antiqua"/>
              </a:rPr>
              <a:t>agreed to Hitler’s demands- </a:t>
            </a:r>
            <a:r>
              <a:rPr b="1" i="0" lang="en-US" sz="2800" u="sng" cap="none" strike="noStrike">
                <a:solidFill>
                  <a:schemeClr val="lt1"/>
                </a:solidFill>
                <a:latin typeface="Book Antiqua"/>
                <a:ea typeface="Book Antiqua"/>
                <a:cs typeface="Book Antiqua"/>
                <a:sym typeface="Book Antiqua"/>
              </a:rPr>
              <a:t>Germany gifted Sudetenland- NO MORE!</a:t>
            </a:r>
            <a:endParaRPr b="1" i="0" sz="2800" u="sng" cap="none" strike="noStrike">
              <a:solidFill>
                <a:schemeClr val="lt1"/>
              </a:solidFill>
              <a:latin typeface="Book Antiqua"/>
              <a:ea typeface="Book Antiqua"/>
              <a:cs typeface="Book Antiqua"/>
              <a:sym typeface="Book Antiqua"/>
            </a:endParaRPr>
          </a:p>
          <a:p>
            <a:pPr indent="-411480" lvl="0" marL="548640" marR="0" rtl="0" algn="l">
              <a:spcBef>
                <a:spcPts val="560"/>
              </a:spcBef>
              <a:spcAft>
                <a:spcPts val="0"/>
              </a:spcAft>
              <a:buClr>
                <a:srgbClr val="F9F9F9"/>
              </a:buClr>
              <a:buSzPts val="1820"/>
              <a:buFont typeface="Noto Sans Symbols"/>
              <a:buChar char="⬜"/>
            </a:pPr>
            <a:r>
              <a:rPr b="0" i="0" lang="en-US" sz="2800" u="none" cap="none" strike="noStrike">
                <a:solidFill>
                  <a:schemeClr val="lt1"/>
                </a:solidFill>
                <a:latin typeface="Book Antiqua"/>
                <a:ea typeface="Book Antiqua"/>
                <a:cs typeface="Book Antiqua"/>
                <a:sym typeface="Book Antiqua"/>
              </a:rPr>
              <a:t>Hitler has few demands – give him what he wants and we can avoid war</a:t>
            </a:r>
            <a:endParaRPr/>
          </a:p>
          <a:p>
            <a:pPr indent="-411480" lvl="0" marL="548640" marR="0" rtl="0" algn="l">
              <a:spcBef>
                <a:spcPts val="560"/>
              </a:spcBef>
              <a:spcAft>
                <a:spcPts val="0"/>
              </a:spcAft>
              <a:buClr>
                <a:srgbClr val="F9F9F9"/>
              </a:buClr>
              <a:buSzPts val="1820"/>
              <a:buFont typeface="Noto Sans Symbols"/>
              <a:buChar char="⬜"/>
            </a:pPr>
            <a:r>
              <a:rPr b="1" i="0" lang="en-US" sz="2800" u="sng" cap="none" strike="noStrike">
                <a:solidFill>
                  <a:schemeClr val="lt1"/>
                </a:solidFill>
                <a:latin typeface="Book Antiqua"/>
                <a:ea typeface="Book Antiqua"/>
                <a:cs typeface="Book Antiqua"/>
                <a:sym typeface="Book Antiqua"/>
              </a:rPr>
              <a:t>Goal: Avoid war!</a:t>
            </a:r>
            <a:endParaRPr b="1" i="0" sz="2800" u="sng" cap="none" strike="noStrike">
              <a:solidFill>
                <a:schemeClr val="lt1"/>
              </a:solidFill>
              <a:latin typeface="Book Antiqua"/>
              <a:ea typeface="Book Antiqua"/>
              <a:cs typeface="Book Antiqua"/>
              <a:sym typeface="Book Antiqua"/>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8" name="Shape 328"/>
        <p:cNvGrpSpPr/>
        <p:nvPr/>
      </p:nvGrpSpPr>
      <p:grpSpPr>
        <a:xfrm>
          <a:off x="0" y="0"/>
          <a:ext cx="0" cy="0"/>
          <a:chOff x="0" y="0"/>
          <a:chExt cx="0" cy="0"/>
        </a:xfrm>
      </p:grpSpPr>
      <p:sp>
        <p:nvSpPr>
          <p:cNvPr id="329" name="Google Shape;329;p5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EAD594"/>
              </a:buClr>
              <a:buSzPts val="4100"/>
              <a:buFont typeface="Lucida Sans"/>
              <a:buNone/>
            </a:pPr>
            <a:r>
              <a:rPr b="1" i="0" lang="en-US" sz="4100" u="none" cap="none" strike="noStrike">
                <a:solidFill>
                  <a:srgbClr val="EAD594"/>
                </a:solidFill>
                <a:latin typeface="Lucida Sans"/>
                <a:ea typeface="Lucida Sans"/>
                <a:cs typeface="Lucida Sans"/>
                <a:sym typeface="Lucida Sans"/>
              </a:rPr>
              <a:t>The Result of Appeasement</a:t>
            </a:r>
            <a:endParaRPr b="1" i="0" sz="4100" u="none" cap="none" strike="noStrike">
              <a:solidFill>
                <a:srgbClr val="EAD594"/>
              </a:solidFill>
              <a:latin typeface="Lucida Sans"/>
              <a:ea typeface="Lucida Sans"/>
              <a:cs typeface="Lucida Sans"/>
              <a:sym typeface="Lucida Sans"/>
            </a:endParaRPr>
          </a:p>
        </p:txBody>
      </p:sp>
      <p:sp>
        <p:nvSpPr>
          <p:cNvPr id="330" name="Google Shape;330;p57"/>
          <p:cNvSpPr txBox="1"/>
          <p:nvPr>
            <p:ph idx="1" type="body"/>
          </p:nvPr>
        </p:nvSpPr>
        <p:spPr>
          <a:xfrm>
            <a:off x="0" y="1273457"/>
            <a:ext cx="5029200" cy="4709160"/>
          </a:xfrm>
          <a:prstGeom prst="rect">
            <a:avLst/>
          </a:prstGeom>
          <a:noFill/>
          <a:ln>
            <a:noFill/>
          </a:ln>
        </p:spPr>
        <p:txBody>
          <a:bodyPr anchorCtr="0" anchor="t" bIns="45700" lIns="91425" spcFirstLastPara="1" rIns="91425" wrap="square" tIns="45700">
            <a:noAutofit/>
          </a:bodyPr>
          <a:lstStyle/>
          <a:p>
            <a:pPr indent="-411480" lvl="0" marL="548640" marR="0" rtl="0" algn="l">
              <a:spcBef>
                <a:spcPts val="0"/>
              </a:spcBef>
              <a:spcAft>
                <a:spcPts val="0"/>
              </a:spcAft>
              <a:buClr>
                <a:srgbClr val="F9F9F9"/>
              </a:buClr>
              <a:buSzPts val="1820"/>
              <a:buFont typeface="Noto Sans Symbols"/>
              <a:buChar char="⬜"/>
            </a:pPr>
            <a:r>
              <a:rPr b="0" i="0" lang="en-US" sz="2800" u="none" cap="none" strike="noStrike">
                <a:solidFill>
                  <a:schemeClr val="lt1"/>
                </a:solidFill>
                <a:latin typeface="Book Antiqua"/>
                <a:ea typeface="Book Antiqua"/>
                <a:cs typeface="Book Antiqua"/>
                <a:sym typeface="Book Antiqua"/>
              </a:rPr>
              <a:t>While Allies avoid war….</a:t>
            </a:r>
            <a:endParaRPr/>
          </a:p>
          <a:p>
            <a:pPr indent="-283464" lvl="1" marL="868680" marR="0" rtl="0" algn="l">
              <a:spcBef>
                <a:spcPts val="480"/>
              </a:spcBef>
              <a:spcAft>
                <a:spcPts val="0"/>
              </a:spcAft>
              <a:buClr>
                <a:schemeClr val="lt1"/>
              </a:buClr>
              <a:buSzPts val="1920"/>
              <a:buFont typeface="Noto Sans Symbols"/>
              <a:buChar char="◼"/>
            </a:pPr>
            <a:r>
              <a:rPr b="0" i="0" lang="en-US" sz="2400" u="none" cap="none" strike="noStrike">
                <a:solidFill>
                  <a:schemeClr val="lt1"/>
                </a:solidFill>
                <a:latin typeface="Book Antiqua"/>
                <a:ea typeface="Book Antiqua"/>
                <a:cs typeface="Book Antiqua"/>
                <a:sym typeface="Book Antiqua"/>
              </a:rPr>
              <a:t>Germany </a:t>
            </a:r>
            <a:r>
              <a:rPr b="1" i="0" lang="en-US" sz="2400" u="sng" cap="none" strike="noStrike">
                <a:solidFill>
                  <a:schemeClr val="lt1"/>
                </a:solidFill>
                <a:latin typeface="Book Antiqua"/>
                <a:ea typeface="Book Antiqua"/>
                <a:cs typeface="Book Antiqua"/>
                <a:sym typeface="Book Antiqua"/>
              </a:rPr>
              <a:t>builds war machine</a:t>
            </a:r>
            <a:endParaRPr/>
          </a:p>
          <a:p>
            <a:pPr indent="-283464" lvl="1" marL="868680" marR="0" rtl="0" algn="l">
              <a:spcBef>
                <a:spcPts val="480"/>
              </a:spcBef>
              <a:spcAft>
                <a:spcPts val="0"/>
              </a:spcAft>
              <a:buClr>
                <a:schemeClr val="lt1"/>
              </a:buClr>
              <a:buSzPts val="1920"/>
              <a:buFont typeface="Noto Sans Symbols"/>
              <a:buChar char="◼"/>
            </a:pPr>
            <a:r>
              <a:rPr b="0" i="0" lang="en-US" sz="2400" u="none" cap="none" strike="noStrike">
                <a:solidFill>
                  <a:schemeClr val="lt1"/>
                </a:solidFill>
                <a:latin typeface="Book Antiqua"/>
                <a:ea typeface="Book Antiqua"/>
                <a:cs typeface="Book Antiqua"/>
                <a:sym typeface="Book Antiqua"/>
              </a:rPr>
              <a:t>Germany </a:t>
            </a:r>
            <a:r>
              <a:rPr b="1" i="0" lang="en-US" sz="2400" u="sng" cap="none" strike="noStrike">
                <a:solidFill>
                  <a:schemeClr val="lt1"/>
                </a:solidFill>
                <a:latin typeface="Book Antiqua"/>
                <a:ea typeface="Book Antiqua"/>
                <a:cs typeface="Book Antiqua"/>
                <a:sym typeface="Book Antiqua"/>
              </a:rPr>
              <a:t>strengthens industry</a:t>
            </a:r>
            <a:endParaRPr/>
          </a:p>
          <a:p>
            <a:pPr indent="-283464" lvl="1" marL="868680" marR="0" rtl="0" algn="l">
              <a:spcBef>
                <a:spcPts val="480"/>
              </a:spcBef>
              <a:spcAft>
                <a:spcPts val="0"/>
              </a:spcAft>
              <a:buClr>
                <a:schemeClr val="lt1"/>
              </a:buClr>
              <a:buSzPts val="1920"/>
              <a:buFont typeface="Noto Sans Symbols"/>
              <a:buChar char="◼"/>
            </a:pPr>
            <a:r>
              <a:rPr b="0" i="0" lang="en-US" sz="2400" u="none" cap="none" strike="noStrike">
                <a:solidFill>
                  <a:schemeClr val="lt1"/>
                </a:solidFill>
                <a:latin typeface="Book Antiqua"/>
                <a:ea typeface="Book Antiqua"/>
                <a:cs typeface="Book Antiqua"/>
                <a:sym typeface="Book Antiqua"/>
              </a:rPr>
              <a:t>Germany </a:t>
            </a:r>
            <a:r>
              <a:rPr b="1" i="0" lang="en-US" sz="2400" u="sng" cap="none" strike="noStrike">
                <a:solidFill>
                  <a:schemeClr val="lt1"/>
                </a:solidFill>
                <a:latin typeface="Book Antiqua"/>
                <a:ea typeface="Book Antiqua"/>
                <a:cs typeface="Book Antiqua"/>
                <a:sym typeface="Book Antiqua"/>
              </a:rPr>
              <a:t>increases territory</a:t>
            </a:r>
            <a:endParaRPr b="1" i="0" sz="2400" u="sng" cap="none" strike="noStrike">
              <a:solidFill>
                <a:schemeClr val="lt1"/>
              </a:solidFill>
              <a:latin typeface="Book Antiqua"/>
              <a:ea typeface="Book Antiqua"/>
              <a:cs typeface="Book Antiqua"/>
              <a:sym typeface="Book Antiqua"/>
            </a:endParaRPr>
          </a:p>
        </p:txBody>
      </p:sp>
      <p:pic>
        <p:nvPicPr>
          <p:cNvPr id="331" name="Google Shape;331;p57"/>
          <p:cNvPicPr preferRelativeResize="0"/>
          <p:nvPr/>
        </p:nvPicPr>
        <p:blipFill rotWithShape="1">
          <a:blip r:embed="rId3">
            <a:alphaModFix/>
          </a:blip>
          <a:srcRect b="0" l="0" r="0" t="0"/>
          <a:stretch/>
        </p:blipFill>
        <p:spPr>
          <a:xfrm>
            <a:off x="5082883" y="1242075"/>
            <a:ext cx="3841846" cy="2881384"/>
          </a:xfrm>
          <a:prstGeom prst="rect">
            <a:avLst/>
          </a:prstGeom>
          <a:noFill/>
          <a:ln>
            <a:noFill/>
          </a:ln>
        </p:spPr>
      </p:pic>
      <p:pic>
        <p:nvPicPr>
          <p:cNvPr id="332" name="Google Shape;332;p57"/>
          <p:cNvPicPr preferRelativeResize="0"/>
          <p:nvPr/>
        </p:nvPicPr>
        <p:blipFill rotWithShape="1">
          <a:blip r:embed="rId4">
            <a:alphaModFix/>
          </a:blip>
          <a:srcRect b="0" l="0" r="0" t="0"/>
          <a:stretch/>
        </p:blipFill>
        <p:spPr>
          <a:xfrm>
            <a:off x="608534" y="3983393"/>
            <a:ext cx="4269332" cy="2699531"/>
          </a:xfrm>
          <a:prstGeom prst="rect">
            <a:avLst/>
          </a:prstGeom>
          <a:noFill/>
          <a:ln>
            <a:noFill/>
          </a:ln>
        </p:spPr>
      </p:pic>
      <p:pic>
        <p:nvPicPr>
          <p:cNvPr id="333" name="Google Shape;333;p57"/>
          <p:cNvPicPr preferRelativeResize="0"/>
          <p:nvPr/>
        </p:nvPicPr>
        <p:blipFill rotWithShape="1">
          <a:blip r:embed="rId5">
            <a:alphaModFix/>
          </a:blip>
          <a:srcRect b="0" l="0" r="0" t="0"/>
          <a:stretch/>
        </p:blipFill>
        <p:spPr>
          <a:xfrm>
            <a:off x="5029200" y="4160365"/>
            <a:ext cx="3949212" cy="252255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7" name="Shape 337"/>
        <p:cNvGrpSpPr/>
        <p:nvPr/>
      </p:nvGrpSpPr>
      <p:grpSpPr>
        <a:xfrm>
          <a:off x="0" y="0"/>
          <a:ext cx="0" cy="0"/>
          <a:chOff x="0" y="0"/>
          <a:chExt cx="0" cy="0"/>
        </a:xfrm>
      </p:grpSpPr>
      <p:sp>
        <p:nvSpPr>
          <p:cNvPr id="338" name="Google Shape;338;p5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EAD594"/>
              </a:buClr>
              <a:buSzPts val="3690"/>
              <a:buFont typeface="Lucida Sans"/>
              <a:buNone/>
            </a:pPr>
            <a:r>
              <a:rPr b="1" i="0" lang="en-US" sz="3690" u="none" cap="none" strike="noStrike">
                <a:solidFill>
                  <a:srgbClr val="EAD594"/>
                </a:solidFill>
                <a:latin typeface="Lucida Sans"/>
                <a:ea typeface="Lucida Sans"/>
                <a:cs typeface="Lucida Sans"/>
                <a:sym typeface="Lucida Sans"/>
              </a:rPr>
              <a:t>Nazi-Soviet Non Aggression Pact</a:t>
            </a:r>
            <a:endParaRPr b="1" i="0" sz="3690" u="none" cap="none" strike="noStrike">
              <a:solidFill>
                <a:srgbClr val="EAD594"/>
              </a:solidFill>
              <a:latin typeface="Lucida Sans"/>
              <a:ea typeface="Lucida Sans"/>
              <a:cs typeface="Lucida Sans"/>
              <a:sym typeface="Lucida Sans"/>
            </a:endParaRPr>
          </a:p>
        </p:txBody>
      </p:sp>
      <p:sp>
        <p:nvSpPr>
          <p:cNvPr id="339" name="Google Shape;339;p58"/>
          <p:cNvSpPr txBox="1"/>
          <p:nvPr>
            <p:ph idx="1" type="body"/>
          </p:nvPr>
        </p:nvSpPr>
        <p:spPr>
          <a:xfrm>
            <a:off x="130456" y="1246161"/>
            <a:ext cx="8385746" cy="1483391"/>
          </a:xfrm>
          <a:prstGeom prst="rect">
            <a:avLst/>
          </a:prstGeom>
          <a:noFill/>
          <a:ln>
            <a:noFill/>
          </a:ln>
        </p:spPr>
        <p:txBody>
          <a:bodyPr anchorCtr="0" anchor="t" bIns="45700" lIns="91425" spcFirstLastPara="1" rIns="91425" wrap="square" tIns="45700">
            <a:noAutofit/>
          </a:bodyPr>
          <a:lstStyle/>
          <a:p>
            <a:pPr indent="-411480" lvl="0" marL="548640" marR="0" rtl="0" algn="l">
              <a:spcBef>
                <a:spcPts val="0"/>
              </a:spcBef>
              <a:spcAft>
                <a:spcPts val="0"/>
              </a:spcAft>
              <a:buClr>
                <a:srgbClr val="F9F9F9"/>
              </a:buClr>
              <a:buSzPts val="1820"/>
              <a:buFont typeface="Noto Sans Symbols"/>
              <a:buChar char="⬜"/>
            </a:pPr>
            <a:r>
              <a:rPr b="0" i="0" lang="en-US" sz="2800" u="none" cap="none" strike="noStrike">
                <a:solidFill>
                  <a:schemeClr val="lt1"/>
                </a:solidFill>
                <a:latin typeface="Book Antiqua"/>
                <a:ea typeface="Book Antiqua"/>
                <a:cs typeface="Book Antiqua"/>
                <a:sym typeface="Book Antiqua"/>
              </a:rPr>
              <a:t>Nazi Soviet Non Aggression Pact:</a:t>
            </a:r>
            <a:endParaRPr/>
          </a:p>
          <a:p>
            <a:pPr indent="-283464" lvl="1" marL="868680" marR="0" rtl="0" algn="l">
              <a:spcBef>
                <a:spcPts val="480"/>
              </a:spcBef>
              <a:spcAft>
                <a:spcPts val="0"/>
              </a:spcAft>
              <a:buClr>
                <a:schemeClr val="lt1"/>
              </a:buClr>
              <a:buSzPts val="1920"/>
              <a:buFont typeface="Noto Sans Symbols"/>
              <a:buChar char="◼"/>
            </a:pPr>
            <a:r>
              <a:rPr b="0" i="0" lang="en-US" sz="2400" u="none" cap="none" strike="noStrike">
                <a:solidFill>
                  <a:schemeClr val="lt1"/>
                </a:solidFill>
                <a:latin typeface="Book Antiqua"/>
                <a:ea typeface="Book Antiqua"/>
                <a:cs typeface="Book Antiqua"/>
                <a:sym typeface="Book Antiqua"/>
              </a:rPr>
              <a:t>Germany and Russia </a:t>
            </a:r>
            <a:r>
              <a:rPr b="1" i="0" lang="en-US" sz="2400" u="sng" cap="none" strike="noStrike">
                <a:solidFill>
                  <a:schemeClr val="lt1"/>
                </a:solidFill>
                <a:latin typeface="Book Antiqua"/>
                <a:ea typeface="Book Antiqua"/>
                <a:cs typeface="Book Antiqua"/>
                <a:sym typeface="Book Antiqua"/>
              </a:rPr>
              <a:t>promise  not to fight</a:t>
            </a:r>
            <a:endParaRPr/>
          </a:p>
          <a:p>
            <a:pPr indent="-283464" lvl="1" marL="868680" marR="0" rtl="0" algn="l">
              <a:spcBef>
                <a:spcPts val="480"/>
              </a:spcBef>
              <a:spcAft>
                <a:spcPts val="0"/>
              </a:spcAft>
              <a:buClr>
                <a:schemeClr val="lt1"/>
              </a:buClr>
              <a:buSzPts val="1920"/>
              <a:buFont typeface="Noto Sans Symbols"/>
              <a:buChar char="◼"/>
            </a:pPr>
            <a:r>
              <a:rPr b="0" i="0" lang="en-US" sz="2400" u="none" cap="none" strike="noStrike">
                <a:solidFill>
                  <a:schemeClr val="lt1"/>
                </a:solidFill>
                <a:latin typeface="Book Antiqua"/>
                <a:ea typeface="Book Antiqua"/>
                <a:cs typeface="Book Antiqua"/>
                <a:sym typeface="Book Antiqua"/>
              </a:rPr>
              <a:t>(Secret) Decide to </a:t>
            </a:r>
            <a:r>
              <a:rPr b="1" i="0" lang="en-US" sz="2400" u="sng" cap="none" strike="noStrike">
                <a:solidFill>
                  <a:schemeClr val="lt1"/>
                </a:solidFill>
                <a:latin typeface="Book Antiqua"/>
                <a:ea typeface="Book Antiqua"/>
                <a:cs typeface="Book Antiqua"/>
                <a:sym typeface="Book Antiqua"/>
              </a:rPr>
              <a:t>divide Poland. </a:t>
            </a:r>
            <a:endParaRPr b="1" i="0" sz="2400" u="sng" cap="none" strike="noStrike">
              <a:solidFill>
                <a:schemeClr val="lt1"/>
              </a:solidFill>
              <a:latin typeface="Book Antiqua"/>
              <a:ea typeface="Book Antiqua"/>
              <a:cs typeface="Book Antiqua"/>
              <a:sym typeface="Book Antiqua"/>
            </a:endParaRPr>
          </a:p>
        </p:txBody>
      </p:sp>
      <p:pic>
        <p:nvPicPr>
          <p:cNvPr id="340" name="Google Shape;340;p58"/>
          <p:cNvPicPr preferRelativeResize="0"/>
          <p:nvPr/>
        </p:nvPicPr>
        <p:blipFill rotWithShape="1">
          <a:blip r:embed="rId3">
            <a:alphaModFix/>
          </a:blip>
          <a:srcRect b="0" l="0" r="0" t="0"/>
          <a:stretch/>
        </p:blipFill>
        <p:spPr>
          <a:xfrm>
            <a:off x="228600" y="2953861"/>
            <a:ext cx="4466230" cy="3461328"/>
          </a:xfrm>
          <a:prstGeom prst="rect">
            <a:avLst/>
          </a:prstGeom>
          <a:noFill/>
          <a:ln>
            <a:noFill/>
          </a:ln>
        </p:spPr>
      </p:pic>
      <p:pic>
        <p:nvPicPr>
          <p:cNvPr id="341" name="Google Shape;341;p58"/>
          <p:cNvPicPr preferRelativeResize="0"/>
          <p:nvPr/>
        </p:nvPicPr>
        <p:blipFill rotWithShape="1">
          <a:blip r:embed="rId4">
            <a:alphaModFix/>
          </a:blip>
          <a:srcRect b="0" l="0" r="0" t="0"/>
          <a:stretch/>
        </p:blipFill>
        <p:spPr>
          <a:xfrm>
            <a:off x="4810430" y="3085391"/>
            <a:ext cx="4188207" cy="319826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5" name="Shape 345"/>
        <p:cNvGrpSpPr/>
        <p:nvPr/>
      </p:nvGrpSpPr>
      <p:grpSpPr>
        <a:xfrm>
          <a:off x="0" y="0"/>
          <a:ext cx="0" cy="0"/>
          <a:chOff x="0" y="0"/>
          <a:chExt cx="0" cy="0"/>
        </a:xfrm>
      </p:grpSpPr>
      <p:sp>
        <p:nvSpPr>
          <p:cNvPr id="346" name="Google Shape;346;p5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EAD594"/>
              </a:buClr>
              <a:buSzPts val="3690"/>
              <a:buFont typeface="Lucida Sans"/>
              <a:buNone/>
            </a:pPr>
            <a:r>
              <a:rPr b="1" i="0" lang="en-US" sz="3690" u="none" cap="none" strike="noStrike">
                <a:solidFill>
                  <a:srgbClr val="EAD594"/>
                </a:solidFill>
                <a:latin typeface="Lucida Sans"/>
                <a:ea typeface="Lucida Sans"/>
                <a:cs typeface="Lucida Sans"/>
                <a:sym typeface="Lucida Sans"/>
              </a:rPr>
              <a:t>Germany Invades Poland- WWII begins</a:t>
            </a:r>
            <a:endParaRPr b="1" i="0" sz="3690" u="none" cap="none" strike="noStrike">
              <a:solidFill>
                <a:srgbClr val="EAD594"/>
              </a:solidFill>
              <a:latin typeface="Lucida Sans"/>
              <a:ea typeface="Lucida Sans"/>
              <a:cs typeface="Lucida Sans"/>
              <a:sym typeface="Lucida Sans"/>
            </a:endParaRPr>
          </a:p>
        </p:txBody>
      </p:sp>
      <p:sp>
        <p:nvSpPr>
          <p:cNvPr id="347" name="Google Shape;347;p59"/>
          <p:cNvSpPr txBox="1"/>
          <p:nvPr>
            <p:ph idx="1" type="body"/>
          </p:nvPr>
        </p:nvSpPr>
        <p:spPr>
          <a:xfrm>
            <a:off x="403411" y="1546412"/>
            <a:ext cx="8440337" cy="2070245"/>
          </a:xfrm>
          <a:prstGeom prst="rect">
            <a:avLst/>
          </a:prstGeom>
          <a:noFill/>
          <a:ln>
            <a:noFill/>
          </a:ln>
        </p:spPr>
        <p:txBody>
          <a:bodyPr anchorCtr="0" anchor="t" bIns="45700" lIns="91425" spcFirstLastPara="1" rIns="91425" wrap="square" tIns="45700">
            <a:noAutofit/>
          </a:bodyPr>
          <a:lstStyle/>
          <a:p>
            <a:pPr indent="-411480" lvl="0" marL="548640" marR="0" rtl="0" algn="l">
              <a:spcBef>
                <a:spcPts val="0"/>
              </a:spcBef>
              <a:spcAft>
                <a:spcPts val="0"/>
              </a:spcAft>
              <a:buClr>
                <a:srgbClr val="F9F9F9"/>
              </a:buClr>
              <a:buSzPts val="1820"/>
              <a:buFont typeface="Noto Sans Symbols"/>
              <a:buChar char="⬜"/>
            </a:pPr>
            <a:r>
              <a:rPr b="0" i="0" lang="en-US" sz="2800" u="none" cap="none" strike="noStrike">
                <a:solidFill>
                  <a:schemeClr val="lt1"/>
                </a:solidFill>
                <a:latin typeface="Book Antiqua"/>
                <a:ea typeface="Book Antiqua"/>
                <a:cs typeface="Book Antiqua"/>
                <a:sym typeface="Book Antiqua"/>
              </a:rPr>
              <a:t>March of 1939- </a:t>
            </a:r>
            <a:r>
              <a:rPr b="1" i="0" lang="en-US" sz="2800" u="sng" cap="none" strike="noStrike">
                <a:solidFill>
                  <a:schemeClr val="lt1"/>
                </a:solidFill>
                <a:latin typeface="Book Antiqua"/>
                <a:ea typeface="Book Antiqua"/>
                <a:cs typeface="Book Antiqua"/>
                <a:sym typeface="Book Antiqua"/>
              </a:rPr>
              <a:t>Germany takes rest of Czechoslovakia</a:t>
            </a:r>
            <a:endParaRPr/>
          </a:p>
          <a:p>
            <a:pPr indent="-411480" lvl="0" marL="548640" marR="0" rtl="0" algn="l">
              <a:spcBef>
                <a:spcPts val="560"/>
              </a:spcBef>
              <a:spcAft>
                <a:spcPts val="0"/>
              </a:spcAft>
              <a:buClr>
                <a:srgbClr val="F9F9F9"/>
              </a:buClr>
              <a:buSzPts val="1820"/>
              <a:buFont typeface="Noto Sans Symbols"/>
              <a:buChar char="⬜"/>
            </a:pPr>
            <a:r>
              <a:rPr b="0" i="0" lang="en-US" sz="2800" u="none" cap="none" strike="noStrike">
                <a:solidFill>
                  <a:schemeClr val="lt1"/>
                </a:solidFill>
                <a:latin typeface="Book Antiqua"/>
                <a:ea typeface="Book Antiqua"/>
                <a:cs typeface="Book Antiqua"/>
                <a:sym typeface="Book Antiqua"/>
              </a:rPr>
              <a:t>September 1</a:t>
            </a:r>
            <a:r>
              <a:rPr b="0" baseline="30000" i="0" lang="en-US" sz="2800" u="none" cap="none" strike="noStrike">
                <a:solidFill>
                  <a:schemeClr val="lt1"/>
                </a:solidFill>
                <a:latin typeface="Book Antiqua"/>
                <a:ea typeface="Book Antiqua"/>
                <a:cs typeface="Book Antiqua"/>
                <a:sym typeface="Book Antiqua"/>
              </a:rPr>
              <a:t>st</a:t>
            </a:r>
            <a:r>
              <a:rPr b="0" i="0" lang="en-US" sz="2800" u="none" cap="none" strike="noStrike">
                <a:solidFill>
                  <a:schemeClr val="lt1"/>
                </a:solidFill>
                <a:latin typeface="Book Antiqua"/>
                <a:ea typeface="Book Antiqua"/>
                <a:cs typeface="Book Antiqua"/>
                <a:sym typeface="Book Antiqua"/>
              </a:rPr>
              <a:t> 1939- </a:t>
            </a:r>
            <a:r>
              <a:rPr b="1" i="0" lang="en-US" sz="2800" u="sng" cap="none" strike="noStrike">
                <a:solidFill>
                  <a:schemeClr val="lt1"/>
                </a:solidFill>
                <a:latin typeface="Book Antiqua"/>
                <a:ea typeface="Book Antiqua"/>
                <a:cs typeface="Book Antiqua"/>
                <a:sym typeface="Book Antiqua"/>
              </a:rPr>
              <a:t>Germany invades Poland</a:t>
            </a:r>
            <a:endParaRPr/>
          </a:p>
          <a:p>
            <a:pPr indent="-283464" lvl="1" marL="868680" marR="0" rtl="0" algn="l">
              <a:spcBef>
                <a:spcPts val="480"/>
              </a:spcBef>
              <a:spcAft>
                <a:spcPts val="0"/>
              </a:spcAft>
              <a:buClr>
                <a:schemeClr val="lt1"/>
              </a:buClr>
              <a:buSzPts val="1920"/>
              <a:buFont typeface="Noto Sans Symbols"/>
              <a:buChar char="◼"/>
            </a:pPr>
            <a:r>
              <a:rPr b="1" i="0" lang="en-US" sz="2400" u="sng" cap="none" strike="noStrike">
                <a:solidFill>
                  <a:schemeClr val="lt1"/>
                </a:solidFill>
                <a:latin typeface="Book Antiqua"/>
                <a:ea typeface="Book Antiqua"/>
                <a:cs typeface="Book Antiqua"/>
                <a:sym typeface="Book Antiqua"/>
              </a:rPr>
              <a:t>September 3</a:t>
            </a:r>
            <a:r>
              <a:rPr b="1" baseline="30000" i="0" lang="en-US" sz="2400" u="sng" cap="none" strike="noStrike">
                <a:solidFill>
                  <a:schemeClr val="lt1"/>
                </a:solidFill>
                <a:latin typeface="Book Antiqua"/>
                <a:ea typeface="Book Antiqua"/>
                <a:cs typeface="Book Antiqua"/>
                <a:sym typeface="Book Antiqua"/>
              </a:rPr>
              <a:t>rd</a:t>
            </a:r>
            <a:r>
              <a:rPr b="1" i="0" lang="en-US" sz="2400" u="sng" cap="none" strike="noStrike">
                <a:solidFill>
                  <a:schemeClr val="lt1"/>
                </a:solidFill>
                <a:latin typeface="Book Antiqua"/>
                <a:ea typeface="Book Antiqua"/>
                <a:cs typeface="Book Antiqua"/>
                <a:sym typeface="Book Antiqua"/>
              </a:rPr>
              <a:t> 1939, Britain and France declare war</a:t>
            </a:r>
            <a:endParaRPr/>
          </a:p>
        </p:txBody>
      </p:sp>
      <p:pic>
        <p:nvPicPr>
          <p:cNvPr descr="http://www.google.com/url?source=imglanding&amp;ct=img&amp;q=http://www.topnews.in/files/warsa.jpg&amp;sa=X&amp;ei=UBzTUM-qLNLRiALivIDQBA&amp;ved=0CA4Q8wc4Ig&amp;usg=AFQjCNHK3yIcaBR_tuJ-4QMBN-6KX_if2w" id="348" name="Google Shape;348;p59"/>
          <p:cNvPicPr preferRelativeResize="0"/>
          <p:nvPr/>
        </p:nvPicPr>
        <p:blipFill rotWithShape="1">
          <a:blip r:embed="rId3">
            <a:alphaModFix/>
          </a:blip>
          <a:srcRect b="0" l="0" r="0" t="0"/>
          <a:stretch/>
        </p:blipFill>
        <p:spPr>
          <a:xfrm>
            <a:off x="5188868" y="3498042"/>
            <a:ext cx="3654880" cy="3245611"/>
          </a:xfrm>
          <a:prstGeom prst="rect">
            <a:avLst/>
          </a:prstGeom>
          <a:noFill/>
          <a:ln>
            <a:noFill/>
          </a:ln>
        </p:spPr>
      </p:pic>
      <p:pic>
        <p:nvPicPr>
          <p:cNvPr id="349" name="Google Shape;349;p59"/>
          <p:cNvPicPr preferRelativeResize="0"/>
          <p:nvPr/>
        </p:nvPicPr>
        <p:blipFill rotWithShape="1">
          <a:blip r:embed="rId4">
            <a:alphaModFix/>
          </a:blip>
          <a:srcRect b="0" l="0" r="0" t="0"/>
          <a:stretch/>
        </p:blipFill>
        <p:spPr>
          <a:xfrm>
            <a:off x="223110" y="3745431"/>
            <a:ext cx="4790455" cy="257070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Google Shape;197;p39"/>
          <p:cNvSpPr txBox="1"/>
          <p:nvPr>
            <p:ph type="title"/>
          </p:nvPr>
        </p:nvSpPr>
        <p:spPr>
          <a:xfrm>
            <a:off x="457200" y="183357"/>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EAD594"/>
              </a:buClr>
              <a:buSzPts val="3690"/>
              <a:buFont typeface="Lucida Sans"/>
              <a:buNone/>
            </a:pPr>
            <a:r>
              <a:rPr b="1" i="0" lang="en-US" sz="3690" u="none" cap="none" strike="noStrike">
                <a:solidFill>
                  <a:srgbClr val="EAD594"/>
                </a:solidFill>
                <a:latin typeface="Lucida Sans"/>
                <a:ea typeface="Lucida Sans"/>
                <a:cs typeface="Lucida Sans"/>
                <a:sym typeface="Lucida Sans"/>
              </a:rPr>
              <a:t>Economics/Government Vocab:</a:t>
            </a:r>
            <a:endParaRPr/>
          </a:p>
        </p:txBody>
      </p:sp>
      <p:sp>
        <p:nvSpPr>
          <p:cNvPr id="198" name="Google Shape;198;p39"/>
          <p:cNvSpPr txBox="1"/>
          <p:nvPr>
            <p:ph idx="1" type="body"/>
          </p:nvPr>
        </p:nvSpPr>
        <p:spPr>
          <a:xfrm>
            <a:off x="457200" y="1122060"/>
            <a:ext cx="8229600" cy="4709160"/>
          </a:xfrm>
          <a:prstGeom prst="rect">
            <a:avLst/>
          </a:prstGeom>
          <a:noFill/>
          <a:ln>
            <a:noFill/>
          </a:ln>
        </p:spPr>
        <p:txBody>
          <a:bodyPr anchorCtr="0" anchor="t" bIns="45700" lIns="91425" spcFirstLastPara="1" rIns="91425" wrap="square" tIns="45700">
            <a:noAutofit/>
          </a:bodyPr>
          <a:lstStyle/>
          <a:p>
            <a:pPr indent="-411480" lvl="0" marL="548640" marR="0" rtl="0" algn="l">
              <a:spcBef>
                <a:spcPts val="0"/>
              </a:spcBef>
              <a:spcAft>
                <a:spcPts val="0"/>
              </a:spcAft>
              <a:buClr>
                <a:srgbClr val="F9F9F9"/>
              </a:buClr>
              <a:buSzPts val="1820"/>
              <a:buFont typeface="Noto Sans Symbols"/>
              <a:buChar char="⬜"/>
            </a:pPr>
            <a:r>
              <a:rPr b="0" i="0" lang="en-US" sz="2800" u="none" cap="none" strike="noStrike">
                <a:solidFill>
                  <a:schemeClr val="lt1"/>
                </a:solidFill>
                <a:latin typeface="Book Antiqua"/>
                <a:ea typeface="Book Antiqua"/>
                <a:cs typeface="Book Antiqua"/>
                <a:sym typeface="Book Antiqua"/>
              </a:rPr>
              <a:t>Democracy</a:t>
            </a:r>
            <a:endParaRPr/>
          </a:p>
          <a:p>
            <a:pPr indent="-411480" lvl="0" marL="548640" marR="0" rtl="0" algn="l">
              <a:spcBef>
                <a:spcPts val="560"/>
              </a:spcBef>
              <a:spcAft>
                <a:spcPts val="0"/>
              </a:spcAft>
              <a:buClr>
                <a:srgbClr val="F9F9F9"/>
              </a:buClr>
              <a:buSzPts val="1820"/>
              <a:buFont typeface="Noto Sans Symbols"/>
              <a:buChar char="⬜"/>
            </a:pPr>
            <a:r>
              <a:rPr b="0" i="0" lang="en-US" sz="2800" u="none" cap="none" strike="noStrike">
                <a:solidFill>
                  <a:schemeClr val="lt1"/>
                </a:solidFill>
                <a:latin typeface="Book Antiqua"/>
                <a:ea typeface="Book Antiqua"/>
                <a:cs typeface="Book Antiqua"/>
                <a:sym typeface="Book Antiqua"/>
              </a:rPr>
              <a:t>Nationalism</a:t>
            </a:r>
            <a:endParaRPr/>
          </a:p>
          <a:p>
            <a:pPr indent="-411480" lvl="0" marL="548640" marR="0" rtl="0" algn="l">
              <a:spcBef>
                <a:spcPts val="560"/>
              </a:spcBef>
              <a:spcAft>
                <a:spcPts val="0"/>
              </a:spcAft>
              <a:buClr>
                <a:srgbClr val="F9F9F9"/>
              </a:buClr>
              <a:buSzPts val="1820"/>
              <a:buFont typeface="Noto Sans Symbols"/>
              <a:buChar char="⬜"/>
            </a:pPr>
            <a:r>
              <a:rPr b="0" i="0" lang="en-US" sz="2800" u="none" cap="none" strike="noStrike">
                <a:solidFill>
                  <a:schemeClr val="lt1"/>
                </a:solidFill>
                <a:latin typeface="Book Antiqua"/>
                <a:ea typeface="Book Antiqua"/>
                <a:cs typeface="Book Antiqua"/>
                <a:sym typeface="Book Antiqua"/>
              </a:rPr>
              <a:t>Totalitarian</a:t>
            </a:r>
            <a:endParaRPr/>
          </a:p>
          <a:p>
            <a:pPr indent="-411480" lvl="0" marL="548640" marR="0" rtl="0" algn="l">
              <a:spcBef>
                <a:spcPts val="560"/>
              </a:spcBef>
              <a:spcAft>
                <a:spcPts val="0"/>
              </a:spcAft>
              <a:buClr>
                <a:srgbClr val="F9F9F9"/>
              </a:buClr>
              <a:buSzPts val="1820"/>
              <a:buFont typeface="Noto Sans Symbols"/>
              <a:buChar char="⬜"/>
            </a:pPr>
            <a:r>
              <a:rPr b="0" i="0" lang="en-US" sz="2800" u="none" cap="none" strike="noStrike">
                <a:solidFill>
                  <a:schemeClr val="lt1"/>
                </a:solidFill>
                <a:latin typeface="Book Antiqua"/>
                <a:ea typeface="Book Antiqua"/>
                <a:cs typeface="Book Antiqua"/>
                <a:sym typeface="Book Antiqua"/>
              </a:rPr>
              <a:t>Fascism </a:t>
            </a:r>
            <a:endParaRPr/>
          </a:p>
          <a:p>
            <a:pPr indent="-411480" lvl="0" marL="548640" marR="0" rtl="0" algn="l">
              <a:spcBef>
                <a:spcPts val="560"/>
              </a:spcBef>
              <a:spcAft>
                <a:spcPts val="0"/>
              </a:spcAft>
              <a:buClr>
                <a:srgbClr val="F9F9F9"/>
              </a:buClr>
              <a:buSzPts val="1820"/>
              <a:buFont typeface="Noto Sans Symbols"/>
              <a:buChar char="⬜"/>
            </a:pPr>
            <a:r>
              <a:rPr b="0" i="0" lang="en-US" sz="2800" u="none" cap="none" strike="noStrike">
                <a:solidFill>
                  <a:schemeClr val="lt1"/>
                </a:solidFill>
                <a:latin typeface="Book Antiqua"/>
                <a:ea typeface="Book Antiqua"/>
                <a:cs typeface="Book Antiqua"/>
                <a:sym typeface="Book Antiqua"/>
              </a:rPr>
              <a:t>Socialism</a:t>
            </a:r>
            <a:endParaRPr/>
          </a:p>
          <a:p>
            <a:pPr indent="-411480" lvl="0" marL="548640" marR="0" rtl="0" algn="l">
              <a:spcBef>
                <a:spcPts val="560"/>
              </a:spcBef>
              <a:spcAft>
                <a:spcPts val="0"/>
              </a:spcAft>
              <a:buClr>
                <a:srgbClr val="F9F9F9"/>
              </a:buClr>
              <a:buSzPts val="1820"/>
              <a:buFont typeface="Noto Sans Symbols"/>
              <a:buChar char="⬜"/>
            </a:pPr>
            <a:r>
              <a:rPr b="0" i="0" lang="en-US" sz="2800" u="none" cap="none" strike="noStrike">
                <a:solidFill>
                  <a:schemeClr val="lt1"/>
                </a:solidFill>
                <a:latin typeface="Book Antiqua"/>
                <a:ea typeface="Book Antiqua"/>
                <a:cs typeface="Book Antiqua"/>
                <a:sym typeface="Book Antiqua"/>
              </a:rPr>
              <a:t>Communism</a:t>
            </a:r>
            <a:endParaRPr/>
          </a:p>
          <a:p>
            <a:pPr indent="-411480" lvl="0" marL="548640" marR="0" rtl="0" algn="l">
              <a:spcBef>
                <a:spcPts val="560"/>
              </a:spcBef>
              <a:spcAft>
                <a:spcPts val="0"/>
              </a:spcAft>
              <a:buClr>
                <a:srgbClr val="F9F9F9"/>
              </a:buClr>
              <a:buSzPts val="1820"/>
              <a:buFont typeface="Noto Sans Symbols"/>
              <a:buChar char="⬜"/>
            </a:pPr>
            <a:r>
              <a:rPr b="0" i="0" lang="en-US" sz="2800" u="none" cap="none" strike="noStrike">
                <a:solidFill>
                  <a:schemeClr val="lt1"/>
                </a:solidFill>
                <a:latin typeface="Book Antiqua"/>
                <a:ea typeface="Book Antiqua"/>
                <a:cs typeface="Book Antiqua"/>
                <a:sym typeface="Book Antiqua"/>
              </a:rPr>
              <a:t>Dictatorship</a:t>
            </a:r>
            <a:endParaRPr b="0" i="0" sz="2800" u="none" cap="none" strike="noStrike">
              <a:solidFill>
                <a:schemeClr val="lt1"/>
              </a:solidFill>
              <a:latin typeface="Book Antiqua"/>
              <a:ea typeface="Book Antiqua"/>
              <a:cs typeface="Book Antiqua"/>
              <a:sym typeface="Book Antiqua"/>
            </a:endParaRPr>
          </a:p>
        </p:txBody>
      </p:sp>
      <p:pic>
        <p:nvPicPr>
          <p:cNvPr id="199" name="Google Shape;199;p39"/>
          <p:cNvPicPr preferRelativeResize="0"/>
          <p:nvPr/>
        </p:nvPicPr>
        <p:blipFill rotWithShape="1">
          <a:blip r:embed="rId3">
            <a:alphaModFix/>
          </a:blip>
          <a:srcRect b="0" l="0" r="0" t="0"/>
          <a:stretch/>
        </p:blipFill>
        <p:spPr>
          <a:xfrm rot="231965">
            <a:off x="4052183" y="1157879"/>
            <a:ext cx="4913142" cy="3111656"/>
          </a:xfrm>
          <a:prstGeom prst="rect">
            <a:avLst/>
          </a:prstGeom>
          <a:noFill/>
          <a:ln>
            <a:noFill/>
          </a:ln>
        </p:spPr>
      </p:pic>
      <p:pic>
        <p:nvPicPr>
          <p:cNvPr id="200" name="Google Shape;200;p39"/>
          <p:cNvPicPr preferRelativeResize="0"/>
          <p:nvPr/>
        </p:nvPicPr>
        <p:blipFill rotWithShape="1">
          <a:blip r:embed="rId4">
            <a:alphaModFix/>
          </a:blip>
          <a:srcRect b="0" l="0" r="0" t="0"/>
          <a:stretch/>
        </p:blipFill>
        <p:spPr>
          <a:xfrm>
            <a:off x="4738393" y="3890683"/>
            <a:ext cx="3540722" cy="2658317"/>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Google Shape;205;p40"/>
          <p:cNvSpPr txBox="1"/>
          <p:nvPr>
            <p:ph type="title"/>
          </p:nvPr>
        </p:nvSpPr>
        <p:spPr>
          <a:xfrm>
            <a:off x="-1" y="274638"/>
            <a:ext cx="9444251"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EAD594"/>
              </a:buClr>
              <a:buSzPts val="3690"/>
              <a:buFont typeface="Lucida Sans"/>
              <a:buNone/>
            </a:pPr>
            <a:r>
              <a:rPr b="1" i="0" lang="en-US" sz="3690" u="none" cap="none" strike="noStrike">
                <a:solidFill>
                  <a:srgbClr val="EAD594"/>
                </a:solidFill>
                <a:latin typeface="Lucida Sans"/>
                <a:ea typeface="Lucida Sans"/>
                <a:cs typeface="Lucida Sans"/>
                <a:sym typeface="Lucida Sans"/>
              </a:rPr>
              <a:t>Pre-War World Conditions 1920s-1930s:</a:t>
            </a:r>
            <a:endParaRPr/>
          </a:p>
        </p:txBody>
      </p:sp>
      <p:sp>
        <p:nvSpPr>
          <p:cNvPr id="206" name="Google Shape;206;p40"/>
          <p:cNvSpPr txBox="1"/>
          <p:nvPr>
            <p:ph idx="1" type="body"/>
          </p:nvPr>
        </p:nvSpPr>
        <p:spPr>
          <a:xfrm>
            <a:off x="0" y="1417638"/>
            <a:ext cx="4333461" cy="4709160"/>
          </a:xfrm>
          <a:prstGeom prst="rect">
            <a:avLst/>
          </a:prstGeom>
          <a:noFill/>
          <a:ln>
            <a:noFill/>
          </a:ln>
        </p:spPr>
        <p:txBody>
          <a:bodyPr anchorCtr="0" anchor="t" bIns="45700" lIns="91425" spcFirstLastPara="1" rIns="91425" wrap="square" tIns="45700">
            <a:noAutofit/>
          </a:bodyPr>
          <a:lstStyle/>
          <a:p>
            <a:pPr indent="-411480" lvl="0" marL="548640" marR="0" rtl="0" algn="l">
              <a:spcBef>
                <a:spcPts val="0"/>
              </a:spcBef>
              <a:spcAft>
                <a:spcPts val="0"/>
              </a:spcAft>
              <a:buClr>
                <a:srgbClr val="F9F9F9"/>
              </a:buClr>
              <a:buSzPts val="1820"/>
              <a:buFont typeface="Noto Sans Symbols"/>
              <a:buChar char="⬜"/>
            </a:pPr>
            <a:r>
              <a:rPr b="0" i="0" lang="en-US" sz="2800" u="none" cap="none" strike="noStrike">
                <a:solidFill>
                  <a:schemeClr val="lt1"/>
                </a:solidFill>
                <a:latin typeface="Book Antiqua"/>
                <a:ea typeface="Book Antiqua"/>
                <a:cs typeface="Book Antiqua"/>
                <a:sym typeface="Book Antiqua"/>
              </a:rPr>
              <a:t>World wide economic </a:t>
            </a:r>
            <a:r>
              <a:rPr b="1" i="0" lang="en-US" sz="2800" u="sng" cap="none" strike="noStrike">
                <a:solidFill>
                  <a:schemeClr val="lt1"/>
                </a:solidFill>
                <a:latin typeface="Book Antiqua"/>
                <a:ea typeface="Book Antiqua"/>
                <a:cs typeface="Book Antiqua"/>
                <a:sym typeface="Book Antiqua"/>
              </a:rPr>
              <a:t>depression</a:t>
            </a:r>
            <a:endParaRPr/>
          </a:p>
          <a:p>
            <a:pPr indent="-411480" lvl="0" marL="548640" marR="0" rtl="0" algn="l">
              <a:spcBef>
                <a:spcPts val="560"/>
              </a:spcBef>
              <a:spcAft>
                <a:spcPts val="0"/>
              </a:spcAft>
              <a:buClr>
                <a:srgbClr val="F9F9F9"/>
              </a:buClr>
              <a:buSzPts val="1820"/>
              <a:buFont typeface="Noto Sans Symbols"/>
              <a:buChar char="⬜"/>
            </a:pPr>
            <a:r>
              <a:rPr b="0" i="0" lang="en-US" sz="2800" u="none" cap="none" strike="noStrike">
                <a:solidFill>
                  <a:schemeClr val="lt1"/>
                </a:solidFill>
                <a:latin typeface="Book Antiqua"/>
                <a:ea typeface="Book Antiqua"/>
                <a:cs typeface="Book Antiqua"/>
                <a:sym typeface="Book Antiqua"/>
              </a:rPr>
              <a:t>Intensified national </a:t>
            </a:r>
            <a:r>
              <a:rPr b="1" i="0" lang="en-US" sz="2800" u="sng" cap="none" strike="noStrike">
                <a:solidFill>
                  <a:schemeClr val="lt1"/>
                </a:solidFill>
                <a:latin typeface="Book Antiqua"/>
                <a:ea typeface="Book Antiqua"/>
                <a:cs typeface="Book Antiqua"/>
                <a:sym typeface="Book Antiqua"/>
              </a:rPr>
              <a:t>rivalries</a:t>
            </a:r>
            <a:r>
              <a:rPr b="0" i="0" lang="en-US" sz="2800" u="none" cap="none" strike="noStrike">
                <a:solidFill>
                  <a:schemeClr val="lt1"/>
                </a:solidFill>
                <a:latin typeface="Book Antiqua"/>
                <a:ea typeface="Book Antiqua"/>
                <a:cs typeface="Book Antiqua"/>
                <a:sym typeface="Book Antiqua"/>
              </a:rPr>
              <a:t> and hostilities</a:t>
            </a:r>
            <a:endParaRPr/>
          </a:p>
          <a:p>
            <a:pPr indent="-411480" lvl="0" marL="548640" marR="0" rtl="0" algn="l">
              <a:spcBef>
                <a:spcPts val="560"/>
              </a:spcBef>
              <a:spcAft>
                <a:spcPts val="0"/>
              </a:spcAft>
              <a:buClr>
                <a:srgbClr val="F9F9F9"/>
              </a:buClr>
              <a:buSzPts val="1820"/>
              <a:buFont typeface="Noto Sans Symbols"/>
              <a:buChar char="⬜"/>
            </a:pPr>
            <a:r>
              <a:rPr b="1" i="0" lang="en-US" sz="2800" u="sng" cap="none" strike="noStrike">
                <a:solidFill>
                  <a:schemeClr val="lt1"/>
                </a:solidFill>
                <a:latin typeface="Book Antiqua"/>
                <a:ea typeface="Book Antiqua"/>
                <a:cs typeface="Book Antiqua"/>
                <a:sym typeface="Book Antiqua"/>
              </a:rPr>
              <a:t>Instability</a:t>
            </a:r>
            <a:endParaRPr/>
          </a:p>
        </p:txBody>
      </p:sp>
      <p:pic>
        <p:nvPicPr>
          <p:cNvPr descr="http://library.thinkquest.org/C005121/data/Germany_files/image007.jpg" id="207" name="Google Shape;207;p40"/>
          <p:cNvPicPr preferRelativeResize="0"/>
          <p:nvPr/>
        </p:nvPicPr>
        <p:blipFill rotWithShape="1">
          <a:blip r:embed="rId3">
            <a:alphaModFix/>
          </a:blip>
          <a:srcRect b="5839" l="8897" r="5959" t="5821"/>
          <a:stretch/>
        </p:blipFill>
        <p:spPr>
          <a:xfrm rot="611862">
            <a:off x="6022565" y="1476318"/>
            <a:ext cx="2618679" cy="2426643"/>
          </a:xfrm>
          <a:prstGeom prst="rect">
            <a:avLst/>
          </a:prstGeom>
          <a:noFill/>
          <a:ln>
            <a:noFill/>
          </a:ln>
        </p:spPr>
      </p:pic>
      <p:pic>
        <p:nvPicPr>
          <p:cNvPr id="208" name="Google Shape;208;p40"/>
          <p:cNvPicPr preferRelativeResize="0"/>
          <p:nvPr/>
        </p:nvPicPr>
        <p:blipFill rotWithShape="1">
          <a:blip r:embed="rId4">
            <a:alphaModFix/>
          </a:blip>
          <a:srcRect b="0" l="0" r="0" t="0"/>
          <a:stretch/>
        </p:blipFill>
        <p:spPr>
          <a:xfrm>
            <a:off x="3536299" y="3493915"/>
            <a:ext cx="5484791" cy="3193367"/>
          </a:xfrm>
          <a:prstGeom prst="rect">
            <a:avLst/>
          </a:prstGeom>
          <a:noFill/>
          <a:ln>
            <a:noFill/>
          </a:ln>
        </p:spPr>
      </p:pic>
      <p:pic>
        <p:nvPicPr>
          <p:cNvPr id="209" name="Google Shape;209;p40"/>
          <p:cNvPicPr preferRelativeResize="0"/>
          <p:nvPr/>
        </p:nvPicPr>
        <p:blipFill rotWithShape="1">
          <a:blip r:embed="rId5">
            <a:alphaModFix/>
          </a:blip>
          <a:srcRect b="0" l="0" r="0" t="0"/>
          <a:stretch/>
        </p:blipFill>
        <p:spPr>
          <a:xfrm>
            <a:off x="343360" y="4147986"/>
            <a:ext cx="2784153" cy="256156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pic>
        <p:nvPicPr>
          <p:cNvPr id="214" name="Google Shape;214;p41"/>
          <p:cNvPicPr preferRelativeResize="0"/>
          <p:nvPr/>
        </p:nvPicPr>
        <p:blipFill rotWithShape="1">
          <a:blip r:embed="rId3">
            <a:alphaModFix/>
          </a:blip>
          <a:srcRect b="0" l="0" r="0" t="0"/>
          <a:stretch/>
        </p:blipFill>
        <p:spPr>
          <a:xfrm>
            <a:off x="265044" y="274638"/>
            <a:ext cx="8693426" cy="624186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Google Shape;219;p4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EAD594"/>
              </a:buClr>
              <a:buSzPts val="4100"/>
              <a:buFont typeface="Lucida Sans"/>
              <a:buNone/>
            </a:pPr>
            <a:r>
              <a:rPr b="1" i="0" lang="en-US" sz="4100" u="none" cap="none" strike="noStrike">
                <a:solidFill>
                  <a:srgbClr val="EAD594"/>
                </a:solidFill>
                <a:latin typeface="Lucida Sans"/>
                <a:ea typeface="Lucida Sans"/>
                <a:cs typeface="Lucida Sans"/>
                <a:sym typeface="Lucida Sans"/>
              </a:rPr>
              <a:t>World Conditions- Results</a:t>
            </a:r>
            <a:endParaRPr/>
          </a:p>
        </p:txBody>
      </p:sp>
      <p:sp>
        <p:nvSpPr>
          <p:cNvPr id="220" name="Google Shape;220;p42"/>
          <p:cNvSpPr txBox="1"/>
          <p:nvPr>
            <p:ph idx="1" type="body"/>
          </p:nvPr>
        </p:nvSpPr>
        <p:spPr>
          <a:xfrm>
            <a:off x="457200" y="1600200"/>
            <a:ext cx="8229600" cy="4709160"/>
          </a:xfrm>
          <a:prstGeom prst="rect">
            <a:avLst/>
          </a:prstGeom>
          <a:noFill/>
          <a:ln>
            <a:noFill/>
          </a:ln>
        </p:spPr>
        <p:txBody>
          <a:bodyPr anchorCtr="0" anchor="t" bIns="45700" lIns="91425" spcFirstLastPara="1" rIns="91425" wrap="square" tIns="45700">
            <a:noAutofit/>
          </a:bodyPr>
          <a:lstStyle/>
          <a:p>
            <a:pPr indent="-411480" lvl="0" marL="548640" marR="0" rtl="0" algn="l">
              <a:lnSpc>
                <a:spcPct val="90000"/>
              </a:lnSpc>
              <a:spcBef>
                <a:spcPts val="0"/>
              </a:spcBef>
              <a:spcAft>
                <a:spcPts val="0"/>
              </a:spcAft>
              <a:buClr>
                <a:srgbClr val="F9F9F9"/>
              </a:buClr>
              <a:buSzPts val="1683"/>
              <a:buFont typeface="Noto Sans Symbols"/>
              <a:buChar char="⬜"/>
            </a:pPr>
            <a:r>
              <a:rPr b="1" i="0" lang="en-US" sz="2590" u="sng" cap="none" strike="noStrike">
                <a:solidFill>
                  <a:schemeClr val="lt1"/>
                </a:solidFill>
                <a:latin typeface="Book Antiqua"/>
                <a:ea typeface="Book Antiqua"/>
                <a:cs typeface="Book Antiqua"/>
                <a:sym typeface="Book Antiqua"/>
              </a:rPr>
              <a:t>Nationalism: </a:t>
            </a:r>
            <a:r>
              <a:rPr b="0" i="0" lang="en-US" sz="2590" u="none" cap="none" strike="noStrike">
                <a:solidFill>
                  <a:schemeClr val="lt1"/>
                </a:solidFill>
                <a:latin typeface="Book Antiqua"/>
                <a:ea typeface="Book Antiqua"/>
                <a:cs typeface="Book Antiqua"/>
                <a:sym typeface="Book Antiqua"/>
              </a:rPr>
              <a:t>belief in a strong national identity</a:t>
            </a:r>
            <a:endParaRPr/>
          </a:p>
          <a:p>
            <a:pPr indent="-283464" lvl="1" marL="868680" marR="0" rtl="0" algn="l">
              <a:lnSpc>
                <a:spcPct val="90000"/>
              </a:lnSpc>
              <a:spcBef>
                <a:spcPts val="444"/>
              </a:spcBef>
              <a:spcAft>
                <a:spcPts val="0"/>
              </a:spcAft>
              <a:buClr>
                <a:schemeClr val="lt1"/>
              </a:buClr>
              <a:buSzPts val="1776"/>
              <a:buFont typeface="Noto Sans Symbols"/>
              <a:buChar char="◼"/>
            </a:pPr>
            <a:r>
              <a:rPr b="0" i="0" lang="en-US" sz="2220" u="none" cap="none" strike="noStrike">
                <a:solidFill>
                  <a:schemeClr val="lt1"/>
                </a:solidFill>
                <a:latin typeface="Book Antiqua"/>
                <a:ea typeface="Book Antiqua"/>
                <a:cs typeface="Book Antiqua"/>
                <a:sym typeface="Book Antiqua"/>
              </a:rPr>
              <a:t>Language, ancestors, symbols, culture</a:t>
            </a:r>
            <a:endParaRPr/>
          </a:p>
          <a:p>
            <a:pPr indent="-411480" lvl="0" marL="548640" marR="0" rtl="0" algn="l">
              <a:lnSpc>
                <a:spcPct val="90000"/>
              </a:lnSpc>
              <a:spcBef>
                <a:spcPts val="518"/>
              </a:spcBef>
              <a:spcAft>
                <a:spcPts val="0"/>
              </a:spcAft>
              <a:buClr>
                <a:srgbClr val="F9F9F9"/>
              </a:buClr>
              <a:buSzPts val="1683"/>
              <a:buFont typeface="Noto Sans Symbols"/>
              <a:buChar char="⬜"/>
            </a:pPr>
            <a:r>
              <a:rPr b="1" i="0" lang="en-US" sz="2590" u="sng" cap="none" strike="noStrike">
                <a:solidFill>
                  <a:schemeClr val="lt1"/>
                </a:solidFill>
                <a:latin typeface="Book Antiqua"/>
                <a:ea typeface="Book Antiqua"/>
                <a:cs typeface="Book Antiqua"/>
                <a:sym typeface="Book Antiqua"/>
              </a:rPr>
              <a:t>Militarism: </a:t>
            </a:r>
            <a:r>
              <a:rPr b="0" i="0" lang="en-US" sz="2590" u="none" cap="none" strike="noStrike">
                <a:solidFill>
                  <a:schemeClr val="lt1"/>
                </a:solidFill>
                <a:latin typeface="Book Antiqua"/>
                <a:ea typeface="Book Antiqua"/>
                <a:cs typeface="Book Antiqua"/>
                <a:sym typeface="Book Antiqua"/>
              </a:rPr>
              <a:t>belief in the importance of a strong military to promote national interests</a:t>
            </a:r>
            <a:endParaRPr/>
          </a:p>
          <a:p>
            <a:pPr indent="-411480" lvl="0" marL="548640" marR="0" rtl="0" algn="l">
              <a:lnSpc>
                <a:spcPct val="90000"/>
              </a:lnSpc>
              <a:spcBef>
                <a:spcPts val="518"/>
              </a:spcBef>
              <a:spcAft>
                <a:spcPts val="0"/>
              </a:spcAft>
              <a:buClr>
                <a:srgbClr val="F9F9F9"/>
              </a:buClr>
              <a:buSzPts val="1683"/>
              <a:buFont typeface="Noto Sans Symbols"/>
              <a:buChar char="⬜"/>
            </a:pPr>
            <a:r>
              <a:rPr b="1" i="0" lang="en-US" sz="2590" u="sng" cap="none" strike="noStrike">
                <a:solidFill>
                  <a:schemeClr val="lt1"/>
                </a:solidFill>
                <a:latin typeface="Book Antiqua"/>
                <a:ea typeface="Book Antiqua"/>
                <a:cs typeface="Book Antiqua"/>
                <a:sym typeface="Book Antiqua"/>
              </a:rPr>
              <a:t>Totalitarianism: </a:t>
            </a:r>
            <a:r>
              <a:rPr b="0" i="0" lang="en-US" sz="2590" u="none" cap="none" strike="noStrike">
                <a:solidFill>
                  <a:schemeClr val="lt1"/>
                </a:solidFill>
                <a:latin typeface="Book Antiqua"/>
                <a:ea typeface="Book Antiqua"/>
                <a:cs typeface="Book Antiqua"/>
                <a:sym typeface="Book Antiqua"/>
              </a:rPr>
              <a:t>Political system where the state holds total and complete control of public and private life.</a:t>
            </a:r>
            <a:endParaRPr/>
          </a:p>
          <a:p>
            <a:pPr indent="-304577" lvl="0" marL="548640" marR="0" rtl="0" algn="l">
              <a:lnSpc>
                <a:spcPct val="90000"/>
              </a:lnSpc>
              <a:spcBef>
                <a:spcPts val="518"/>
              </a:spcBef>
              <a:spcAft>
                <a:spcPts val="0"/>
              </a:spcAft>
              <a:buClr>
                <a:srgbClr val="F9F9F9"/>
              </a:buClr>
              <a:buSzPts val="1683"/>
              <a:buFont typeface="Noto Sans Symbols"/>
              <a:buNone/>
            </a:pPr>
            <a:r>
              <a:t/>
            </a:r>
            <a:endParaRPr b="0" i="0" sz="2590" u="none" cap="none" strike="noStrike">
              <a:solidFill>
                <a:schemeClr val="lt1"/>
              </a:solidFill>
              <a:latin typeface="Book Antiqua"/>
              <a:ea typeface="Book Antiqua"/>
              <a:cs typeface="Book Antiqua"/>
              <a:sym typeface="Book Antiqua"/>
            </a:endParaRPr>
          </a:p>
          <a:p>
            <a:pPr indent="-411480" lvl="0" marL="548640" marR="0" rtl="0" algn="l">
              <a:lnSpc>
                <a:spcPct val="90000"/>
              </a:lnSpc>
              <a:spcBef>
                <a:spcPts val="518"/>
              </a:spcBef>
              <a:spcAft>
                <a:spcPts val="0"/>
              </a:spcAft>
              <a:buClr>
                <a:srgbClr val="F9F9F9"/>
              </a:buClr>
              <a:buSzPts val="1683"/>
              <a:buFont typeface="Noto Sans Symbols"/>
              <a:buChar char="⬜"/>
            </a:pPr>
            <a:r>
              <a:rPr b="1" i="0" lang="en-US" sz="2590" u="none" cap="none" strike="noStrike">
                <a:solidFill>
                  <a:schemeClr val="lt1"/>
                </a:solidFill>
                <a:latin typeface="Book Antiqua"/>
                <a:ea typeface="Book Antiqua"/>
                <a:cs typeface="Book Antiqua"/>
                <a:sym typeface="Book Antiqua"/>
              </a:rPr>
              <a:t>Trend: </a:t>
            </a:r>
            <a:r>
              <a:rPr b="0" i="0" lang="en-US" sz="2590" u="none" cap="none" strike="noStrike">
                <a:solidFill>
                  <a:schemeClr val="lt1"/>
                </a:solidFill>
                <a:latin typeface="Book Antiqua"/>
                <a:ea typeface="Book Antiqua"/>
                <a:cs typeface="Book Antiqua"/>
                <a:sym typeface="Book Antiqua"/>
              </a:rPr>
              <a:t>Aggressive and violent leaders and armies invading foreign countries and attacking specific races/ethnic groups.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Google Shape;225;p4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EAD594"/>
              </a:buClr>
              <a:buSzPts val="3690"/>
              <a:buFont typeface="Lucida Sans"/>
              <a:buNone/>
            </a:pPr>
            <a:r>
              <a:rPr b="1" i="0" lang="en-US" sz="3690" u="none" cap="none" strike="noStrike">
                <a:solidFill>
                  <a:srgbClr val="EAD594"/>
                </a:solidFill>
                <a:latin typeface="Lucida Sans"/>
                <a:ea typeface="Lucida Sans"/>
                <a:cs typeface="Lucida Sans"/>
                <a:sym typeface="Lucida Sans"/>
              </a:rPr>
              <a:t>Nationalism/Militarism/</a:t>
            </a:r>
            <a:br>
              <a:rPr b="1" i="0" lang="en-US" sz="3690" u="none" cap="none" strike="noStrike">
                <a:solidFill>
                  <a:srgbClr val="EAD594"/>
                </a:solidFill>
                <a:latin typeface="Lucida Sans"/>
                <a:ea typeface="Lucida Sans"/>
                <a:cs typeface="Lucida Sans"/>
                <a:sym typeface="Lucida Sans"/>
              </a:rPr>
            </a:br>
            <a:r>
              <a:rPr b="1" i="0" lang="en-US" sz="3690" u="none" cap="none" strike="noStrike">
                <a:solidFill>
                  <a:srgbClr val="EAD594"/>
                </a:solidFill>
                <a:latin typeface="Lucida Sans"/>
                <a:ea typeface="Lucida Sans"/>
                <a:cs typeface="Lucida Sans"/>
                <a:sym typeface="Lucida Sans"/>
              </a:rPr>
              <a:t>Totalitarianism (examples)</a:t>
            </a:r>
            <a:endParaRPr/>
          </a:p>
        </p:txBody>
      </p:sp>
      <p:sp>
        <p:nvSpPr>
          <p:cNvPr id="226" name="Google Shape;226;p43"/>
          <p:cNvSpPr txBox="1"/>
          <p:nvPr>
            <p:ph idx="1" type="body"/>
          </p:nvPr>
        </p:nvSpPr>
        <p:spPr>
          <a:xfrm>
            <a:off x="189913" y="1644291"/>
            <a:ext cx="5692271" cy="4892987"/>
          </a:xfrm>
          <a:prstGeom prst="rect">
            <a:avLst/>
          </a:prstGeom>
          <a:noFill/>
          <a:ln>
            <a:noFill/>
          </a:ln>
        </p:spPr>
        <p:txBody>
          <a:bodyPr anchorCtr="0" anchor="t" bIns="45700" lIns="91425" spcFirstLastPara="1" rIns="91425" wrap="square" tIns="45700">
            <a:noAutofit/>
          </a:bodyPr>
          <a:lstStyle/>
          <a:p>
            <a:pPr indent="-411480" lvl="0" marL="548640" marR="0" rtl="0" algn="l">
              <a:lnSpc>
                <a:spcPct val="90000"/>
              </a:lnSpc>
              <a:spcBef>
                <a:spcPts val="0"/>
              </a:spcBef>
              <a:spcAft>
                <a:spcPts val="0"/>
              </a:spcAft>
              <a:buClr>
                <a:srgbClr val="F9F9F9"/>
              </a:buClr>
              <a:buSzPts val="1820"/>
              <a:buFont typeface="Noto Sans Symbols"/>
              <a:buChar char="⬜"/>
            </a:pPr>
            <a:r>
              <a:rPr b="1" i="0" lang="en-US" sz="2800" u="none" cap="none" strike="noStrike">
                <a:solidFill>
                  <a:schemeClr val="lt1"/>
                </a:solidFill>
                <a:latin typeface="Book Antiqua"/>
                <a:ea typeface="Book Antiqua"/>
                <a:cs typeface="Book Antiqua"/>
                <a:sym typeface="Book Antiqua"/>
              </a:rPr>
              <a:t>Russia:</a:t>
            </a:r>
            <a:endParaRPr b="1" i="0" sz="2800" u="none" cap="none" strike="noStrike">
              <a:solidFill>
                <a:schemeClr val="lt1"/>
              </a:solidFill>
              <a:latin typeface="Book Antiqua"/>
              <a:ea typeface="Book Antiqua"/>
              <a:cs typeface="Book Antiqua"/>
              <a:sym typeface="Book Antiqua"/>
            </a:endParaRPr>
          </a:p>
          <a:p>
            <a:pPr indent="-283464" lvl="1" marL="868680" marR="0" rtl="0" algn="l">
              <a:lnSpc>
                <a:spcPct val="90000"/>
              </a:lnSpc>
              <a:spcBef>
                <a:spcPts val="480"/>
              </a:spcBef>
              <a:spcAft>
                <a:spcPts val="0"/>
              </a:spcAft>
              <a:buClr>
                <a:schemeClr val="lt1"/>
              </a:buClr>
              <a:buSzPts val="1920"/>
              <a:buFont typeface="Noto Sans Symbols"/>
              <a:buChar char="◼"/>
            </a:pPr>
            <a:r>
              <a:rPr b="1" i="0" lang="en-US" sz="2400" u="none" cap="none" strike="noStrike">
                <a:solidFill>
                  <a:schemeClr val="lt1"/>
                </a:solidFill>
                <a:latin typeface="Book Antiqua"/>
                <a:ea typeface="Book Antiqua"/>
                <a:cs typeface="Book Antiqua"/>
                <a:sym typeface="Book Antiqua"/>
              </a:rPr>
              <a:t>Conditions:</a:t>
            </a:r>
            <a:endParaRPr/>
          </a:p>
          <a:p>
            <a:pPr indent="-228600" lvl="2" marL="1133856" marR="0" rtl="0" algn="l">
              <a:lnSpc>
                <a:spcPct val="90000"/>
              </a:lnSpc>
              <a:spcBef>
                <a:spcPts val="440"/>
              </a:spcBef>
              <a:spcAft>
                <a:spcPts val="0"/>
              </a:spcAft>
              <a:buClr>
                <a:schemeClr val="lt1"/>
              </a:buClr>
              <a:buSzPts val="2090"/>
              <a:buFont typeface="Noto Sans Symbols"/>
              <a:buChar char="▫"/>
            </a:pPr>
            <a:r>
              <a:rPr b="1" i="0" lang="en-US" sz="2200" u="sng" cap="none" strike="noStrike">
                <a:solidFill>
                  <a:schemeClr val="lt1"/>
                </a:solidFill>
                <a:latin typeface="Book Antiqua"/>
                <a:ea typeface="Book Antiqua"/>
                <a:cs typeface="Book Antiqua"/>
                <a:sym typeface="Book Antiqua"/>
              </a:rPr>
              <a:t>Instability</a:t>
            </a:r>
            <a:r>
              <a:rPr b="0" i="0" lang="en-US" sz="2200" u="none" cap="none" strike="noStrike">
                <a:solidFill>
                  <a:schemeClr val="lt1"/>
                </a:solidFill>
                <a:latin typeface="Book Antiqua"/>
                <a:ea typeface="Book Antiqua"/>
                <a:cs typeface="Book Antiqua"/>
                <a:sym typeface="Book Antiqua"/>
              </a:rPr>
              <a:t> after communist revolution.</a:t>
            </a:r>
            <a:endParaRPr b="0" i="0" sz="2200" u="none" cap="none" strike="noStrike">
              <a:solidFill>
                <a:schemeClr val="lt1"/>
              </a:solidFill>
              <a:latin typeface="Book Antiqua"/>
              <a:ea typeface="Book Antiqua"/>
              <a:cs typeface="Book Antiqua"/>
              <a:sym typeface="Book Antiqua"/>
            </a:endParaRPr>
          </a:p>
          <a:p>
            <a:pPr indent="-95885" lvl="2" marL="1133856" marR="0" rtl="0" algn="l">
              <a:lnSpc>
                <a:spcPct val="90000"/>
              </a:lnSpc>
              <a:spcBef>
                <a:spcPts val="440"/>
              </a:spcBef>
              <a:spcAft>
                <a:spcPts val="0"/>
              </a:spcAft>
              <a:buClr>
                <a:schemeClr val="lt1"/>
              </a:buClr>
              <a:buSzPts val="2090"/>
              <a:buFont typeface="Noto Sans Symbols"/>
              <a:buNone/>
            </a:pPr>
            <a:r>
              <a:t/>
            </a:r>
            <a:endParaRPr b="1" i="0" sz="2200" u="none" cap="none" strike="noStrike">
              <a:solidFill>
                <a:schemeClr val="lt1"/>
              </a:solidFill>
              <a:latin typeface="Book Antiqua"/>
              <a:ea typeface="Book Antiqua"/>
              <a:cs typeface="Book Antiqua"/>
              <a:sym typeface="Book Antiqua"/>
            </a:endParaRPr>
          </a:p>
          <a:p>
            <a:pPr indent="-283464" lvl="1" marL="868680" marR="0" rtl="0" algn="l">
              <a:lnSpc>
                <a:spcPct val="90000"/>
              </a:lnSpc>
              <a:spcBef>
                <a:spcPts val="480"/>
              </a:spcBef>
              <a:spcAft>
                <a:spcPts val="0"/>
              </a:spcAft>
              <a:buClr>
                <a:schemeClr val="lt1"/>
              </a:buClr>
              <a:buSzPts val="1920"/>
              <a:buFont typeface="Noto Sans Symbols"/>
              <a:buChar char="◼"/>
            </a:pPr>
            <a:r>
              <a:rPr b="1" i="0" lang="en-US" sz="2400" u="none" cap="none" strike="noStrike">
                <a:solidFill>
                  <a:schemeClr val="lt1"/>
                </a:solidFill>
                <a:latin typeface="Book Antiqua"/>
                <a:ea typeface="Book Antiqua"/>
                <a:cs typeface="Book Antiqua"/>
                <a:sym typeface="Book Antiqua"/>
              </a:rPr>
              <a:t>Results:</a:t>
            </a:r>
            <a:endParaRPr/>
          </a:p>
          <a:p>
            <a:pPr indent="-228600" lvl="2" marL="1133856" marR="0" rtl="0" algn="l">
              <a:lnSpc>
                <a:spcPct val="90000"/>
              </a:lnSpc>
              <a:spcBef>
                <a:spcPts val="440"/>
              </a:spcBef>
              <a:spcAft>
                <a:spcPts val="0"/>
              </a:spcAft>
              <a:buClr>
                <a:schemeClr val="lt1"/>
              </a:buClr>
              <a:buSzPts val="2090"/>
              <a:buFont typeface="Noto Sans Symbols"/>
              <a:buChar char="▫"/>
            </a:pPr>
            <a:r>
              <a:rPr b="1" i="0" lang="en-US" sz="2200" u="none" cap="none" strike="noStrike">
                <a:solidFill>
                  <a:schemeClr val="lt1"/>
                </a:solidFill>
                <a:latin typeface="Book Antiqua"/>
                <a:ea typeface="Book Antiqua"/>
                <a:cs typeface="Book Antiqua"/>
                <a:sym typeface="Book Antiqua"/>
              </a:rPr>
              <a:t>1926- </a:t>
            </a:r>
            <a:r>
              <a:rPr b="1" i="0" lang="en-US" sz="2200" u="sng" cap="none" strike="noStrike">
                <a:solidFill>
                  <a:schemeClr val="lt1"/>
                </a:solidFill>
                <a:latin typeface="Book Antiqua"/>
                <a:ea typeface="Book Antiqua"/>
                <a:cs typeface="Book Antiqua"/>
                <a:sym typeface="Book Antiqua"/>
              </a:rPr>
              <a:t>Joseph Stalin </a:t>
            </a:r>
            <a:r>
              <a:rPr b="1" i="0" lang="en-US" sz="2200" u="none" cap="none" strike="noStrike">
                <a:solidFill>
                  <a:schemeClr val="lt1"/>
                </a:solidFill>
                <a:latin typeface="Book Antiqua"/>
                <a:ea typeface="Book Antiqua"/>
                <a:cs typeface="Book Antiqua"/>
                <a:sym typeface="Book Antiqua"/>
              </a:rPr>
              <a:t>seizes power</a:t>
            </a:r>
            <a:endParaRPr/>
          </a:p>
          <a:p>
            <a:pPr indent="-228600" lvl="2" marL="1133856" marR="0" rtl="0" algn="l">
              <a:lnSpc>
                <a:spcPct val="90000"/>
              </a:lnSpc>
              <a:spcBef>
                <a:spcPts val="440"/>
              </a:spcBef>
              <a:spcAft>
                <a:spcPts val="0"/>
              </a:spcAft>
              <a:buClr>
                <a:schemeClr val="lt1"/>
              </a:buClr>
              <a:buSzPts val="2090"/>
              <a:buFont typeface="Noto Sans Symbols"/>
              <a:buChar char="▫"/>
            </a:pPr>
            <a:r>
              <a:rPr b="1" i="0" lang="en-US" sz="2200" u="sng" cap="none" strike="noStrike">
                <a:solidFill>
                  <a:schemeClr val="lt1"/>
                </a:solidFill>
                <a:latin typeface="Book Antiqua"/>
                <a:ea typeface="Book Antiqua"/>
                <a:cs typeface="Book Antiqua"/>
                <a:sym typeface="Book Antiqua"/>
              </a:rPr>
              <a:t>USSR (Union of Soviet Socialist Republics)</a:t>
            </a:r>
            <a:endParaRPr b="1" i="0" sz="2200" u="sng" cap="none" strike="noStrike">
              <a:solidFill>
                <a:schemeClr val="lt1"/>
              </a:solidFill>
              <a:latin typeface="Book Antiqua"/>
              <a:ea typeface="Book Antiqua"/>
              <a:cs typeface="Book Antiqua"/>
              <a:sym typeface="Book Antiqua"/>
            </a:endParaRPr>
          </a:p>
          <a:p>
            <a:pPr indent="-228600" lvl="2" marL="1133856" marR="0" rtl="0" algn="l">
              <a:lnSpc>
                <a:spcPct val="90000"/>
              </a:lnSpc>
              <a:spcBef>
                <a:spcPts val="440"/>
              </a:spcBef>
              <a:spcAft>
                <a:spcPts val="0"/>
              </a:spcAft>
              <a:buClr>
                <a:schemeClr val="lt1"/>
              </a:buClr>
              <a:buSzPts val="2090"/>
              <a:buFont typeface="Noto Sans Symbols"/>
              <a:buChar char="▫"/>
            </a:pPr>
            <a:r>
              <a:rPr b="0" i="0" lang="en-US" sz="2200" u="none" cap="none" strike="noStrike">
                <a:solidFill>
                  <a:schemeClr val="lt1"/>
                </a:solidFill>
                <a:latin typeface="Book Antiqua"/>
                <a:ea typeface="Book Antiqua"/>
                <a:cs typeface="Book Antiqua"/>
                <a:sym typeface="Book Antiqua"/>
              </a:rPr>
              <a:t>Begins </a:t>
            </a:r>
            <a:r>
              <a:rPr b="1" i="0" lang="en-US" sz="2200" u="sng" cap="none" strike="noStrike">
                <a:solidFill>
                  <a:schemeClr val="lt1"/>
                </a:solidFill>
                <a:latin typeface="Book Antiqua"/>
                <a:ea typeface="Book Antiqua"/>
                <a:cs typeface="Book Antiqua"/>
                <a:sym typeface="Book Antiqua"/>
              </a:rPr>
              <a:t>massive industrialism </a:t>
            </a:r>
            <a:r>
              <a:rPr b="0" i="0" lang="en-US" sz="2200" u="none" cap="none" strike="noStrike">
                <a:solidFill>
                  <a:schemeClr val="lt1"/>
                </a:solidFill>
                <a:latin typeface="Book Antiqua"/>
                <a:ea typeface="Book Antiqua"/>
                <a:cs typeface="Book Antiqua"/>
                <a:sym typeface="Book Antiqua"/>
              </a:rPr>
              <a:t>in Russia – harsh conditions and lower wages</a:t>
            </a:r>
            <a:endParaRPr/>
          </a:p>
          <a:p>
            <a:pPr indent="-228600" lvl="2" marL="1133856" marR="0" rtl="0" algn="l">
              <a:lnSpc>
                <a:spcPct val="90000"/>
              </a:lnSpc>
              <a:spcBef>
                <a:spcPts val="440"/>
              </a:spcBef>
              <a:spcAft>
                <a:spcPts val="0"/>
              </a:spcAft>
              <a:buClr>
                <a:schemeClr val="lt1"/>
              </a:buClr>
              <a:buSzPts val="2090"/>
              <a:buFont typeface="Noto Sans Symbols"/>
              <a:buChar char="▫"/>
            </a:pPr>
            <a:r>
              <a:rPr b="1" i="0" lang="en-US" sz="2200" u="none" cap="none" strike="noStrike">
                <a:solidFill>
                  <a:schemeClr val="lt1"/>
                </a:solidFill>
                <a:latin typeface="Book Antiqua"/>
                <a:ea typeface="Book Antiqua"/>
                <a:cs typeface="Book Antiqua"/>
                <a:sym typeface="Book Antiqua"/>
              </a:rPr>
              <a:t>Tolerated no opposition</a:t>
            </a:r>
            <a:endParaRPr/>
          </a:p>
          <a:p>
            <a:pPr indent="-95885" lvl="2" marL="1133856" marR="0" rtl="0" algn="l">
              <a:lnSpc>
                <a:spcPct val="90000"/>
              </a:lnSpc>
              <a:spcBef>
                <a:spcPts val="440"/>
              </a:spcBef>
              <a:spcAft>
                <a:spcPts val="0"/>
              </a:spcAft>
              <a:buClr>
                <a:schemeClr val="lt1"/>
              </a:buClr>
              <a:buSzPts val="2090"/>
              <a:buFont typeface="Noto Sans Symbols"/>
              <a:buNone/>
            </a:pPr>
            <a:r>
              <a:t/>
            </a:r>
            <a:endParaRPr b="0" i="0" sz="2200" u="none" cap="none" strike="noStrike">
              <a:solidFill>
                <a:schemeClr val="lt1"/>
              </a:solidFill>
              <a:latin typeface="Book Antiqua"/>
              <a:ea typeface="Book Antiqua"/>
              <a:cs typeface="Book Antiqua"/>
              <a:sym typeface="Book Antiqua"/>
            </a:endParaRPr>
          </a:p>
          <a:p>
            <a:pPr indent="-161544" lvl="1" marL="868680" marR="0" rtl="0" algn="l">
              <a:lnSpc>
                <a:spcPct val="90000"/>
              </a:lnSpc>
              <a:spcBef>
                <a:spcPts val="480"/>
              </a:spcBef>
              <a:spcAft>
                <a:spcPts val="0"/>
              </a:spcAft>
              <a:buClr>
                <a:schemeClr val="lt1"/>
              </a:buClr>
              <a:buSzPts val="1920"/>
              <a:buFont typeface="Noto Sans Symbols"/>
              <a:buNone/>
            </a:pPr>
            <a:r>
              <a:t/>
            </a:r>
            <a:endParaRPr b="0" i="0" sz="2400" u="none" cap="none" strike="noStrike">
              <a:solidFill>
                <a:schemeClr val="lt1"/>
              </a:solidFill>
              <a:latin typeface="Book Antiqua"/>
              <a:ea typeface="Book Antiqua"/>
              <a:cs typeface="Book Antiqua"/>
              <a:sym typeface="Book Antiqua"/>
            </a:endParaRPr>
          </a:p>
          <a:p>
            <a:pPr indent="-161544" lvl="1" marL="868680" marR="0" rtl="0" algn="l">
              <a:lnSpc>
                <a:spcPct val="90000"/>
              </a:lnSpc>
              <a:spcBef>
                <a:spcPts val="480"/>
              </a:spcBef>
              <a:spcAft>
                <a:spcPts val="0"/>
              </a:spcAft>
              <a:buClr>
                <a:schemeClr val="lt1"/>
              </a:buClr>
              <a:buSzPts val="1920"/>
              <a:buFont typeface="Noto Sans Symbols"/>
              <a:buNone/>
            </a:pPr>
            <a:r>
              <a:t/>
            </a:r>
            <a:endParaRPr b="0" i="0" sz="2400" u="none" cap="none" strike="noStrike">
              <a:solidFill>
                <a:schemeClr val="lt1"/>
              </a:solidFill>
              <a:latin typeface="Book Antiqua"/>
              <a:ea typeface="Book Antiqua"/>
              <a:cs typeface="Book Antiqua"/>
              <a:sym typeface="Book Antiqua"/>
            </a:endParaRPr>
          </a:p>
        </p:txBody>
      </p:sp>
      <p:pic>
        <p:nvPicPr>
          <p:cNvPr id="227" name="Google Shape;227;p43"/>
          <p:cNvPicPr preferRelativeResize="0"/>
          <p:nvPr/>
        </p:nvPicPr>
        <p:blipFill rotWithShape="1">
          <a:blip r:embed="rId3">
            <a:alphaModFix/>
          </a:blip>
          <a:srcRect b="0" l="0" r="0" t="0"/>
          <a:stretch/>
        </p:blipFill>
        <p:spPr>
          <a:xfrm>
            <a:off x="6121020" y="1528842"/>
            <a:ext cx="2784143" cy="3340971"/>
          </a:xfrm>
          <a:prstGeom prst="rect">
            <a:avLst/>
          </a:prstGeom>
          <a:noFill/>
          <a:ln>
            <a:noFill/>
          </a:ln>
        </p:spPr>
      </p:pic>
      <p:pic>
        <p:nvPicPr>
          <p:cNvPr id="228" name="Google Shape;228;p43"/>
          <p:cNvPicPr preferRelativeResize="0"/>
          <p:nvPr/>
        </p:nvPicPr>
        <p:blipFill rotWithShape="1">
          <a:blip r:embed="rId4">
            <a:alphaModFix/>
          </a:blip>
          <a:srcRect b="0" l="0" r="0" t="0"/>
          <a:stretch/>
        </p:blipFill>
        <p:spPr>
          <a:xfrm>
            <a:off x="5578172" y="4981017"/>
            <a:ext cx="3565828" cy="178291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sp>
        <p:nvSpPr>
          <p:cNvPr id="233" name="Google Shape;233;p4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EAD594"/>
              </a:buClr>
              <a:buSzPts val="3690"/>
              <a:buFont typeface="Lucida Sans"/>
              <a:buNone/>
            </a:pPr>
            <a:r>
              <a:rPr b="1" i="0" lang="en-US" sz="3690" u="none" cap="none" strike="noStrike">
                <a:solidFill>
                  <a:srgbClr val="EAD594"/>
                </a:solidFill>
                <a:latin typeface="Lucida Sans"/>
                <a:ea typeface="Lucida Sans"/>
                <a:cs typeface="Lucida Sans"/>
                <a:sym typeface="Lucida Sans"/>
              </a:rPr>
              <a:t>Nationalism/Militarism/</a:t>
            </a:r>
            <a:br>
              <a:rPr b="1" i="0" lang="en-US" sz="3690" u="none" cap="none" strike="noStrike">
                <a:solidFill>
                  <a:srgbClr val="EAD594"/>
                </a:solidFill>
                <a:latin typeface="Lucida Sans"/>
                <a:ea typeface="Lucida Sans"/>
                <a:cs typeface="Lucida Sans"/>
                <a:sym typeface="Lucida Sans"/>
              </a:rPr>
            </a:br>
            <a:r>
              <a:rPr b="1" i="0" lang="en-US" sz="3690" u="none" cap="none" strike="noStrike">
                <a:solidFill>
                  <a:srgbClr val="EAD594"/>
                </a:solidFill>
                <a:latin typeface="Lucida Sans"/>
                <a:ea typeface="Lucida Sans"/>
                <a:cs typeface="Lucida Sans"/>
                <a:sym typeface="Lucida Sans"/>
              </a:rPr>
              <a:t>Totalitarianism (examples)</a:t>
            </a:r>
            <a:endParaRPr/>
          </a:p>
        </p:txBody>
      </p:sp>
      <p:sp>
        <p:nvSpPr>
          <p:cNvPr id="234" name="Google Shape;234;p44"/>
          <p:cNvSpPr txBox="1"/>
          <p:nvPr>
            <p:ph idx="1" type="body"/>
          </p:nvPr>
        </p:nvSpPr>
        <p:spPr>
          <a:xfrm>
            <a:off x="189914" y="1644291"/>
            <a:ext cx="4870174" cy="5021433"/>
          </a:xfrm>
          <a:prstGeom prst="rect">
            <a:avLst/>
          </a:prstGeom>
          <a:noFill/>
          <a:ln>
            <a:noFill/>
          </a:ln>
        </p:spPr>
        <p:txBody>
          <a:bodyPr anchorCtr="0" anchor="t" bIns="45700" lIns="91425" spcFirstLastPara="1" rIns="91425" wrap="square" tIns="45700">
            <a:noAutofit/>
          </a:bodyPr>
          <a:lstStyle/>
          <a:p>
            <a:pPr indent="-411480" lvl="0" marL="548640" marR="0" rtl="0" algn="l">
              <a:lnSpc>
                <a:spcPct val="90000"/>
              </a:lnSpc>
              <a:spcBef>
                <a:spcPts val="0"/>
              </a:spcBef>
              <a:spcAft>
                <a:spcPts val="0"/>
              </a:spcAft>
              <a:buClr>
                <a:srgbClr val="F9F9F9"/>
              </a:buClr>
              <a:buSzPts val="1820"/>
              <a:buFont typeface="Noto Sans Symbols"/>
              <a:buChar char="⬜"/>
            </a:pPr>
            <a:r>
              <a:rPr b="1" i="0" lang="en-US" sz="2800" u="none" cap="none" strike="noStrike">
                <a:solidFill>
                  <a:schemeClr val="lt1"/>
                </a:solidFill>
                <a:latin typeface="Book Antiqua"/>
                <a:ea typeface="Book Antiqua"/>
                <a:cs typeface="Book Antiqua"/>
                <a:sym typeface="Book Antiqua"/>
              </a:rPr>
              <a:t>Italy:</a:t>
            </a:r>
            <a:endParaRPr/>
          </a:p>
          <a:p>
            <a:pPr indent="-283464" lvl="1" marL="868680" marR="0" rtl="0" algn="l">
              <a:lnSpc>
                <a:spcPct val="90000"/>
              </a:lnSpc>
              <a:spcBef>
                <a:spcPts val="480"/>
              </a:spcBef>
              <a:spcAft>
                <a:spcPts val="0"/>
              </a:spcAft>
              <a:buClr>
                <a:schemeClr val="lt1"/>
              </a:buClr>
              <a:buSzPts val="1920"/>
              <a:buFont typeface="Noto Sans Symbols"/>
              <a:buChar char="◼"/>
            </a:pPr>
            <a:r>
              <a:rPr b="1" i="0" lang="en-US" sz="2400" u="none" cap="none" strike="noStrike">
                <a:solidFill>
                  <a:schemeClr val="lt1"/>
                </a:solidFill>
                <a:latin typeface="Book Antiqua"/>
                <a:ea typeface="Book Antiqua"/>
                <a:cs typeface="Book Antiqua"/>
                <a:sym typeface="Book Antiqua"/>
              </a:rPr>
              <a:t>Conditions:</a:t>
            </a:r>
            <a:endParaRPr/>
          </a:p>
          <a:p>
            <a:pPr indent="-228600" lvl="2" marL="1133856" marR="0" rtl="0" algn="l">
              <a:lnSpc>
                <a:spcPct val="90000"/>
              </a:lnSpc>
              <a:spcBef>
                <a:spcPts val="440"/>
              </a:spcBef>
              <a:spcAft>
                <a:spcPts val="0"/>
              </a:spcAft>
              <a:buClr>
                <a:schemeClr val="lt1"/>
              </a:buClr>
              <a:buSzPts val="2090"/>
              <a:buFont typeface="Noto Sans Symbols"/>
              <a:buChar char="▫"/>
            </a:pPr>
            <a:r>
              <a:rPr b="1" i="0" lang="en-US" sz="2200" u="none" cap="none" strike="noStrike">
                <a:solidFill>
                  <a:schemeClr val="lt1"/>
                </a:solidFill>
                <a:latin typeface="Book Antiqua"/>
                <a:ea typeface="Book Antiqua"/>
                <a:cs typeface="Book Antiqua"/>
                <a:sym typeface="Book Antiqua"/>
              </a:rPr>
              <a:t>Economic </a:t>
            </a:r>
            <a:r>
              <a:rPr b="1" i="0" lang="en-US" sz="2200" u="sng" cap="none" strike="noStrike">
                <a:solidFill>
                  <a:schemeClr val="lt1"/>
                </a:solidFill>
                <a:latin typeface="Book Antiqua"/>
                <a:ea typeface="Book Antiqua"/>
                <a:cs typeface="Book Antiqua"/>
                <a:sym typeface="Book Antiqua"/>
              </a:rPr>
              <a:t>depression</a:t>
            </a:r>
            <a:endParaRPr/>
          </a:p>
          <a:p>
            <a:pPr indent="-228600" lvl="2" marL="1133856" marR="0" rtl="0" algn="l">
              <a:lnSpc>
                <a:spcPct val="90000"/>
              </a:lnSpc>
              <a:spcBef>
                <a:spcPts val="440"/>
              </a:spcBef>
              <a:spcAft>
                <a:spcPts val="0"/>
              </a:spcAft>
              <a:buClr>
                <a:schemeClr val="lt1"/>
              </a:buClr>
              <a:buSzPts val="2090"/>
              <a:buFont typeface="Noto Sans Symbols"/>
              <a:buChar char="▫"/>
            </a:pPr>
            <a:r>
              <a:rPr b="1" i="0" lang="en-US" sz="2200" u="sng" cap="none" strike="noStrike">
                <a:solidFill>
                  <a:schemeClr val="lt1"/>
                </a:solidFill>
                <a:latin typeface="Book Antiqua"/>
                <a:ea typeface="Book Antiqua"/>
                <a:cs typeface="Book Antiqua"/>
                <a:sym typeface="Book Antiqua"/>
              </a:rPr>
              <a:t>National rivalries</a:t>
            </a:r>
            <a:r>
              <a:rPr b="1" i="0" lang="en-US" sz="2200" u="none" cap="none" strike="noStrike">
                <a:solidFill>
                  <a:schemeClr val="lt1"/>
                </a:solidFill>
                <a:latin typeface="Book Antiqua"/>
                <a:ea typeface="Book Antiqua"/>
                <a:cs typeface="Book Antiqua"/>
                <a:sym typeface="Book Antiqua"/>
              </a:rPr>
              <a:t>, felt they were shortchanged at conclusion of WW1</a:t>
            </a:r>
            <a:endParaRPr/>
          </a:p>
          <a:p>
            <a:pPr indent="-283464" lvl="1" marL="868680" marR="0" rtl="0" algn="l">
              <a:lnSpc>
                <a:spcPct val="90000"/>
              </a:lnSpc>
              <a:spcBef>
                <a:spcPts val="480"/>
              </a:spcBef>
              <a:spcAft>
                <a:spcPts val="0"/>
              </a:spcAft>
              <a:buClr>
                <a:schemeClr val="lt1"/>
              </a:buClr>
              <a:buSzPts val="1920"/>
              <a:buFont typeface="Noto Sans Symbols"/>
              <a:buChar char="◼"/>
            </a:pPr>
            <a:r>
              <a:rPr b="1" i="0" lang="en-US" sz="2400" u="none" cap="none" strike="noStrike">
                <a:solidFill>
                  <a:schemeClr val="lt1"/>
                </a:solidFill>
                <a:latin typeface="Book Antiqua"/>
                <a:ea typeface="Book Antiqua"/>
                <a:cs typeface="Book Antiqua"/>
                <a:sym typeface="Book Antiqua"/>
              </a:rPr>
              <a:t>Results:</a:t>
            </a:r>
            <a:endParaRPr/>
          </a:p>
          <a:p>
            <a:pPr indent="-228600" lvl="2" marL="1133856" marR="0" rtl="0" algn="l">
              <a:lnSpc>
                <a:spcPct val="90000"/>
              </a:lnSpc>
              <a:spcBef>
                <a:spcPts val="440"/>
              </a:spcBef>
              <a:spcAft>
                <a:spcPts val="0"/>
              </a:spcAft>
              <a:buClr>
                <a:schemeClr val="lt1"/>
              </a:buClr>
              <a:buSzPts val="2090"/>
              <a:buFont typeface="Noto Sans Symbols"/>
              <a:buChar char="▫"/>
            </a:pPr>
            <a:r>
              <a:rPr b="1" i="0" lang="en-US" sz="2200" u="sng" cap="none" strike="noStrike">
                <a:solidFill>
                  <a:schemeClr val="lt1"/>
                </a:solidFill>
                <a:latin typeface="Book Antiqua"/>
                <a:ea typeface="Book Antiqua"/>
                <a:cs typeface="Book Antiqua"/>
                <a:sym typeface="Book Antiqua"/>
              </a:rPr>
              <a:t>Benito Mussolini</a:t>
            </a:r>
            <a:r>
              <a:rPr b="0" i="0" lang="en-US" sz="2200" u="none" cap="none" strike="noStrike">
                <a:solidFill>
                  <a:schemeClr val="lt1"/>
                </a:solidFill>
                <a:latin typeface="Book Antiqua"/>
                <a:ea typeface="Book Antiqua"/>
                <a:cs typeface="Book Antiqua"/>
                <a:sym typeface="Book Antiqua"/>
              </a:rPr>
              <a:t>, Fascist Regime (nationalism, totalitarianism).</a:t>
            </a:r>
            <a:endParaRPr/>
          </a:p>
          <a:p>
            <a:pPr indent="-228600" lvl="2" marL="1133856" marR="0" rtl="0" algn="l">
              <a:lnSpc>
                <a:spcPct val="90000"/>
              </a:lnSpc>
              <a:spcBef>
                <a:spcPts val="440"/>
              </a:spcBef>
              <a:spcAft>
                <a:spcPts val="0"/>
              </a:spcAft>
              <a:buClr>
                <a:schemeClr val="lt1"/>
              </a:buClr>
              <a:buSzPts val="2090"/>
              <a:buFont typeface="Noto Sans Symbols"/>
              <a:buChar char="▫"/>
            </a:pPr>
            <a:r>
              <a:rPr b="0" i="0" lang="en-US" sz="2200" u="none" cap="none" strike="noStrike">
                <a:solidFill>
                  <a:schemeClr val="lt1"/>
                </a:solidFill>
                <a:latin typeface="Book Antiqua"/>
                <a:ea typeface="Book Antiqua"/>
                <a:cs typeface="Book Antiqua"/>
                <a:sym typeface="Book Antiqua"/>
              </a:rPr>
              <a:t> </a:t>
            </a:r>
            <a:r>
              <a:rPr b="1" i="0" lang="en-US" sz="2200" u="sng" cap="none" strike="noStrike">
                <a:solidFill>
                  <a:schemeClr val="lt1"/>
                </a:solidFill>
                <a:latin typeface="Book Antiqua"/>
                <a:ea typeface="Book Antiqua"/>
                <a:cs typeface="Book Antiqua"/>
                <a:sym typeface="Book Antiqua"/>
              </a:rPr>
              <a:t>Fascist Socialism</a:t>
            </a:r>
            <a:endParaRPr b="1" i="0" sz="2200" u="sng" cap="none" strike="noStrike">
              <a:solidFill>
                <a:schemeClr val="lt1"/>
              </a:solidFill>
              <a:latin typeface="Book Antiqua"/>
              <a:ea typeface="Book Antiqua"/>
              <a:cs typeface="Book Antiqua"/>
              <a:sym typeface="Book Antiqua"/>
            </a:endParaRPr>
          </a:p>
          <a:p>
            <a:pPr indent="-228600" lvl="2" marL="1133856" marR="0" rtl="0" algn="l">
              <a:lnSpc>
                <a:spcPct val="90000"/>
              </a:lnSpc>
              <a:spcBef>
                <a:spcPts val="440"/>
              </a:spcBef>
              <a:spcAft>
                <a:spcPts val="0"/>
              </a:spcAft>
              <a:buClr>
                <a:schemeClr val="lt1"/>
              </a:buClr>
              <a:buSzPts val="2090"/>
              <a:buFont typeface="Noto Sans Symbols"/>
              <a:buChar char="▫"/>
            </a:pPr>
            <a:r>
              <a:rPr b="1" i="0" lang="en-US" sz="2200" u="sng" cap="none" strike="noStrike">
                <a:solidFill>
                  <a:schemeClr val="lt1"/>
                </a:solidFill>
                <a:latin typeface="Book Antiqua"/>
                <a:ea typeface="Book Antiqua"/>
                <a:cs typeface="Book Antiqua"/>
                <a:sym typeface="Book Antiqua"/>
              </a:rPr>
              <a:t>Expansion into Africa </a:t>
            </a:r>
            <a:r>
              <a:rPr b="0" i="0" lang="en-US" sz="2200" u="none" cap="none" strike="noStrike">
                <a:solidFill>
                  <a:schemeClr val="lt1"/>
                </a:solidFill>
                <a:latin typeface="Book Antiqua"/>
                <a:ea typeface="Book Antiqua"/>
                <a:cs typeface="Book Antiqua"/>
                <a:sym typeface="Book Antiqua"/>
              </a:rPr>
              <a:t>and the Mediterranean</a:t>
            </a:r>
            <a:endParaRPr/>
          </a:p>
          <a:p>
            <a:pPr indent="-161544" lvl="1" marL="868680" marR="0" rtl="0" algn="l">
              <a:lnSpc>
                <a:spcPct val="90000"/>
              </a:lnSpc>
              <a:spcBef>
                <a:spcPts val="480"/>
              </a:spcBef>
              <a:spcAft>
                <a:spcPts val="0"/>
              </a:spcAft>
              <a:buClr>
                <a:schemeClr val="lt1"/>
              </a:buClr>
              <a:buSzPts val="1920"/>
              <a:buFont typeface="Noto Sans Symbols"/>
              <a:buNone/>
            </a:pPr>
            <a:r>
              <a:t/>
            </a:r>
            <a:endParaRPr b="0" i="0" sz="2400" u="none" cap="none" strike="noStrike">
              <a:solidFill>
                <a:schemeClr val="lt1"/>
              </a:solidFill>
              <a:latin typeface="Book Antiqua"/>
              <a:ea typeface="Book Antiqua"/>
              <a:cs typeface="Book Antiqua"/>
              <a:sym typeface="Book Antiqua"/>
            </a:endParaRPr>
          </a:p>
          <a:p>
            <a:pPr indent="-161544" lvl="1" marL="868680" marR="0" rtl="0" algn="l">
              <a:lnSpc>
                <a:spcPct val="90000"/>
              </a:lnSpc>
              <a:spcBef>
                <a:spcPts val="480"/>
              </a:spcBef>
              <a:spcAft>
                <a:spcPts val="0"/>
              </a:spcAft>
              <a:buClr>
                <a:schemeClr val="lt1"/>
              </a:buClr>
              <a:buSzPts val="1920"/>
              <a:buFont typeface="Noto Sans Symbols"/>
              <a:buNone/>
            </a:pPr>
            <a:r>
              <a:t/>
            </a:r>
            <a:endParaRPr b="0" i="0" sz="2400" u="none" cap="none" strike="noStrike">
              <a:solidFill>
                <a:schemeClr val="lt1"/>
              </a:solidFill>
              <a:latin typeface="Book Antiqua"/>
              <a:ea typeface="Book Antiqua"/>
              <a:cs typeface="Book Antiqua"/>
              <a:sym typeface="Book Antiqua"/>
            </a:endParaRPr>
          </a:p>
        </p:txBody>
      </p:sp>
      <p:pic>
        <p:nvPicPr>
          <p:cNvPr descr="http://1.bp.blogspot.com/-QsQiAp9pk7k/UIzigL2wF1I/AAAAAAAACLo/N58ssG10knI/s1600/Benito-Mussolini.jpg" id="235" name="Google Shape;235;p44"/>
          <p:cNvPicPr preferRelativeResize="0"/>
          <p:nvPr/>
        </p:nvPicPr>
        <p:blipFill rotWithShape="1">
          <a:blip r:embed="rId3">
            <a:alphaModFix/>
          </a:blip>
          <a:srcRect b="0" l="0" r="0" t="0"/>
          <a:stretch/>
        </p:blipFill>
        <p:spPr>
          <a:xfrm>
            <a:off x="5060088" y="4046860"/>
            <a:ext cx="3925228" cy="2618864"/>
          </a:xfrm>
          <a:prstGeom prst="rect">
            <a:avLst/>
          </a:prstGeom>
          <a:noFill/>
          <a:ln>
            <a:noFill/>
          </a:ln>
        </p:spPr>
      </p:pic>
      <p:pic>
        <p:nvPicPr>
          <p:cNvPr descr="http://historybuffz.wikispaces.com/file/view/800px-Italian_Fascist_flag.svg/76274673/640x425/800px-Italian_Fascist_flag.svg" id="236" name="Google Shape;236;p44"/>
          <p:cNvPicPr preferRelativeResize="0"/>
          <p:nvPr/>
        </p:nvPicPr>
        <p:blipFill rotWithShape="1">
          <a:blip r:embed="rId4">
            <a:alphaModFix/>
          </a:blip>
          <a:srcRect b="0" l="0" r="0" t="0"/>
          <a:stretch/>
        </p:blipFill>
        <p:spPr>
          <a:xfrm>
            <a:off x="5060088" y="1537810"/>
            <a:ext cx="3778334" cy="25090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sp>
        <p:nvSpPr>
          <p:cNvPr id="241" name="Google Shape;241;p4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EAD594"/>
              </a:buClr>
              <a:buSzPts val="3690"/>
              <a:buFont typeface="Lucida Sans"/>
              <a:buNone/>
            </a:pPr>
            <a:r>
              <a:rPr b="1" i="0" lang="en-US" sz="3690" u="none" cap="none" strike="noStrike">
                <a:solidFill>
                  <a:srgbClr val="EAD594"/>
                </a:solidFill>
                <a:latin typeface="Lucida Sans"/>
                <a:ea typeface="Lucida Sans"/>
                <a:cs typeface="Lucida Sans"/>
                <a:sym typeface="Lucida Sans"/>
              </a:rPr>
              <a:t>Nationalism/Militarism/</a:t>
            </a:r>
            <a:br>
              <a:rPr b="1" i="0" lang="en-US" sz="3690" u="none" cap="none" strike="noStrike">
                <a:solidFill>
                  <a:srgbClr val="EAD594"/>
                </a:solidFill>
                <a:latin typeface="Lucida Sans"/>
                <a:ea typeface="Lucida Sans"/>
                <a:cs typeface="Lucida Sans"/>
                <a:sym typeface="Lucida Sans"/>
              </a:rPr>
            </a:br>
            <a:r>
              <a:rPr b="1" i="0" lang="en-US" sz="3690" u="none" cap="none" strike="noStrike">
                <a:solidFill>
                  <a:srgbClr val="EAD594"/>
                </a:solidFill>
                <a:latin typeface="Lucida Sans"/>
                <a:ea typeface="Lucida Sans"/>
                <a:cs typeface="Lucida Sans"/>
                <a:sym typeface="Lucida Sans"/>
              </a:rPr>
              <a:t>Totalitarianism (examples)</a:t>
            </a:r>
            <a:endParaRPr/>
          </a:p>
        </p:txBody>
      </p:sp>
      <p:sp>
        <p:nvSpPr>
          <p:cNvPr id="242" name="Google Shape;242;p45"/>
          <p:cNvSpPr txBox="1"/>
          <p:nvPr>
            <p:ph idx="1" type="body"/>
          </p:nvPr>
        </p:nvSpPr>
        <p:spPr>
          <a:xfrm>
            <a:off x="-1" y="1600199"/>
            <a:ext cx="5786651" cy="4923431"/>
          </a:xfrm>
          <a:prstGeom prst="rect">
            <a:avLst/>
          </a:prstGeom>
          <a:noFill/>
          <a:ln>
            <a:noFill/>
          </a:ln>
        </p:spPr>
        <p:txBody>
          <a:bodyPr anchorCtr="0" anchor="t" bIns="45700" lIns="91425" spcFirstLastPara="1" rIns="91425" wrap="square" tIns="45700">
            <a:noAutofit/>
          </a:bodyPr>
          <a:lstStyle/>
          <a:p>
            <a:pPr indent="-411480" lvl="0" marL="548640" marR="0" rtl="0" algn="l">
              <a:spcBef>
                <a:spcPts val="0"/>
              </a:spcBef>
              <a:spcAft>
                <a:spcPts val="0"/>
              </a:spcAft>
              <a:buClr>
                <a:srgbClr val="F9F9F9"/>
              </a:buClr>
              <a:buSzPts val="1820"/>
              <a:buFont typeface="Noto Sans Symbols"/>
              <a:buChar char="⬜"/>
            </a:pPr>
            <a:r>
              <a:rPr b="1" i="0" lang="en-US" sz="2800" u="none" cap="none" strike="noStrike">
                <a:solidFill>
                  <a:schemeClr val="lt1"/>
                </a:solidFill>
                <a:latin typeface="Book Antiqua"/>
                <a:ea typeface="Book Antiqua"/>
                <a:cs typeface="Book Antiqua"/>
                <a:sym typeface="Book Antiqua"/>
              </a:rPr>
              <a:t>Germany:</a:t>
            </a:r>
            <a:endParaRPr/>
          </a:p>
          <a:p>
            <a:pPr indent="-283464" lvl="1" marL="868680" marR="0" rtl="0" algn="l">
              <a:spcBef>
                <a:spcPts val="480"/>
              </a:spcBef>
              <a:spcAft>
                <a:spcPts val="0"/>
              </a:spcAft>
              <a:buClr>
                <a:schemeClr val="lt1"/>
              </a:buClr>
              <a:buSzPts val="1920"/>
              <a:buFont typeface="Noto Sans Symbols"/>
              <a:buChar char="◼"/>
            </a:pPr>
            <a:r>
              <a:rPr b="1" i="0" lang="en-US" sz="2400" u="none" cap="none" strike="noStrike">
                <a:solidFill>
                  <a:schemeClr val="lt1"/>
                </a:solidFill>
                <a:latin typeface="Book Antiqua"/>
                <a:ea typeface="Book Antiqua"/>
                <a:cs typeface="Book Antiqua"/>
                <a:sym typeface="Book Antiqua"/>
              </a:rPr>
              <a:t>Conditions:</a:t>
            </a:r>
            <a:endParaRPr/>
          </a:p>
          <a:p>
            <a:pPr indent="-228600" lvl="2" marL="1133856" marR="0" rtl="0" algn="l">
              <a:spcBef>
                <a:spcPts val="440"/>
              </a:spcBef>
              <a:spcAft>
                <a:spcPts val="0"/>
              </a:spcAft>
              <a:buClr>
                <a:schemeClr val="lt1"/>
              </a:buClr>
              <a:buSzPts val="2090"/>
              <a:buFont typeface="Noto Sans Symbols"/>
              <a:buChar char="▫"/>
            </a:pPr>
            <a:r>
              <a:rPr b="1" i="0" lang="en-US" sz="2200" u="sng" cap="none" strike="noStrike">
                <a:solidFill>
                  <a:schemeClr val="lt1"/>
                </a:solidFill>
                <a:latin typeface="Book Antiqua"/>
                <a:ea typeface="Book Antiqua"/>
                <a:cs typeface="Book Antiqua"/>
                <a:sym typeface="Book Antiqua"/>
              </a:rPr>
              <a:t>Economically crippled </a:t>
            </a:r>
            <a:r>
              <a:rPr b="0" i="0" lang="en-US" sz="2200" u="none" cap="none" strike="noStrike">
                <a:solidFill>
                  <a:schemeClr val="lt1"/>
                </a:solidFill>
                <a:latin typeface="Book Antiqua"/>
                <a:ea typeface="Book Antiqua"/>
                <a:cs typeface="Book Antiqua"/>
                <a:sym typeface="Book Antiqua"/>
              </a:rPr>
              <a:t>(depression and the Treaty of Versailles)</a:t>
            </a:r>
            <a:endParaRPr/>
          </a:p>
          <a:p>
            <a:pPr indent="-228600" lvl="2" marL="1133856" marR="0" rtl="0" algn="l">
              <a:spcBef>
                <a:spcPts val="440"/>
              </a:spcBef>
              <a:spcAft>
                <a:spcPts val="0"/>
              </a:spcAft>
              <a:buClr>
                <a:schemeClr val="lt1"/>
              </a:buClr>
              <a:buSzPts val="2090"/>
              <a:buFont typeface="Noto Sans Symbols"/>
              <a:buChar char="▫"/>
            </a:pPr>
            <a:r>
              <a:rPr b="1" i="0" lang="en-US" sz="2200" u="sng" cap="none" strike="noStrike">
                <a:solidFill>
                  <a:schemeClr val="lt1"/>
                </a:solidFill>
                <a:latin typeface="Book Antiqua"/>
                <a:ea typeface="Book Antiqua"/>
                <a:cs typeface="Book Antiqua"/>
                <a:sym typeface="Book Antiqua"/>
              </a:rPr>
              <a:t>Political chaos</a:t>
            </a:r>
            <a:endParaRPr/>
          </a:p>
          <a:p>
            <a:pPr indent="-228600" lvl="2" marL="1133856" marR="0" rtl="0" algn="l">
              <a:spcBef>
                <a:spcPts val="440"/>
              </a:spcBef>
              <a:spcAft>
                <a:spcPts val="0"/>
              </a:spcAft>
              <a:buClr>
                <a:schemeClr val="lt1"/>
              </a:buClr>
              <a:buSzPts val="2090"/>
              <a:buFont typeface="Noto Sans Symbols"/>
              <a:buChar char="▫"/>
            </a:pPr>
            <a:r>
              <a:rPr b="1" i="0" lang="en-US" sz="2200" u="sng" cap="none" strike="noStrike">
                <a:solidFill>
                  <a:schemeClr val="lt1"/>
                </a:solidFill>
                <a:latin typeface="Book Antiqua"/>
                <a:ea typeface="Book Antiqua"/>
                <a:cs typeface="Book Antiqua"/>
                <a:sym typeface="Book Antiqua"/>
              </a:rPr>
              <a:t>National rivalries</a:t>
            </a:r>
            <a:r>
              <a:rPr b="0" i="0" lang="en-US" sz="2200" u="none" cap="none" strike="noStrike">
                <a:solidFill>
                  <a:schemeClr val="lt1"/>
                </a:solidFill>
                <a:latin typeface="Book Antiqua"/>
                <a:ea typeface="Book Antiqua"/>
                <a:cs typeface="Book Antiqua"/>
                <a:sym typeface="Book Antiqua"/>
              </a:rPr>
              <a:t>, embarrassed and harassed by French and Allies</a:t>
            </a:r>
            <a:endParaRPr/>
          </a:p>
          <a:p>
            <a:pPr indent="-283464" lvl="1" marL="868680" marR="0" rtl="0" algn="l">
              <a:spcBef>
                <a:spcPts val="480"/>
              </a:spcBef>
              <a:spcAft>
                <a:spcPts val="0"/>
              </a:spcAft>
              <a:buClr>
                <a:schemeClr val="lt1"/>
              </a:buClr>
              <a:buSzPts val="1920"/>
              <a:buFont typeface="Noto Sans Symbols"/>
              <a:buChar char="◼"/>
            </a:pPr>
            <a:r>
              <a:rPr b="1" i="0" lang="en-US" sz="2400" u="none" cap="none" strike="noStrike">
                <a:solidFill>
                  <a:schemeClr val="lt1"/>
                </a:solidFill>
                <a:latin typeface="Book Antiqua"/>
                <a:ea typeface="Book Antiqua"/>
                <a:cs typeface="Book Antiqua"/>
                <a:sym typeface="Book Antiqua"/>
              </a:rPr>
              <a:t>Results:</a:t>
            </a:r>
            <a:endParaRPr/>
          </a:p>
          <a:p>
            <a:pPr indent="-228600" lvl="2" marL="1133856" marR="0" rtl="0" algn="l">
              <a:spcBef>
                <a:spcPts val="440"/>
              </a:spcBef>
              <a:spcAft>
                <a:spcPts val="0"/>
              </a:spcAft>
              <a:buClr>
                <a:schemeClr val="lt1"/>
              </a:buClr>
              <a:buSzPts val="2090"/>
              <a:buFont typeface="Noto Sans Symbols"/>
              <a:buChar char="▫"/>
            </a:pPr>
            <a:r>
              <a:rPr b="1" i="0" lang="en-US" sz="2200" u="sng" cap="none" strike="noStrike">
                <a:solidFill>
                  <a:schemeClr val="lt1"/>
                </a:solidFill>
                <a:latin typeface="Book Antiqua"/>
                <a:ea typeface="Book Antiqua"/>
                <a:cs typeface="Book Antiqua"/>
                <a:sym typeface="Book Antiqua"/>
              </a:rPr>
              <a:t>Adolf Hitler, National Socialist Party (Nazis)</a:t>
            </a:r>
            <a:endParaRPr/>
          </a:p>
          <a:p>
            <a:pPr indent="-228600" lvl="2" marL="1133856" marR="0" rtl="0" algn="l">
              <a:spcBef>
                <a:spcPts val="440"/>
              </a:spcBef>
              <a:spcAft>
                <a:spcPts val="0"/>
              </a:spcAft>
              <a:buClr>
                <a:schemeClr val="lt1"/>
              </a:buClr>
              <a:buSzPts val="2090"/>
              <a:buFont typeface="Noto Sans Symbols"/>
              <a:buChar char="▫"/>
            </a:pPr>
            <a:r>
              <a:rPr b="1" i="0" lang="en-US" sz="2200" u="none" cap="none" strike="noStrike">
                <a:solidFill>
                  <a:schemeClr val="lt1"/>
                </a:solidFill>
                <a:latin typeface="Book Antiqua"/>
                <a:ea typeface="Book Antiqua"/>
                <a:cs typeface="Book Antiqua"/>
                <a:sym typeface="Book Antiqua"/>
              </a:rPr>
              <a:t>Belief in superior race </a:t>
            </a:r>
            <a:r>
              <a:rPr b="0" i="0" lang="en-US" sz="2200" u="none" cap="none" strike="noStrike">
                <a:solidFill>
                  <a:schemeClr val="lt1"/>
                </a:solidFill>
                <a:latin typeface="Book Antiqua"/>
                <a:ea typeface="Book Antiqua"/>
                <a:cs typeface="Book Antiqua"/>
                <a:sym typeface="Book Antiqua"/>
              </a:rPr>
              <a:t>(Aryan)</a:t>
            </a:r>
            <a:endParaRPr/>
          </a:p>
          <a:p>
            <a:pPr indent="-228600" lvl="2" marL="1133856" marR="0" rtl="0" algn="l">
              <a:spcBef>
                <a:spcPts val="440"/>
              </a:spcBef>
              <a:spcAft>
                <a:spcPts val="0"/>
              </a:spcAft>
              <a:buClr>
                <a:schemeClr val="lt1"/>
              </a:buClr>
              <a:buSzPts val="2090"/>
              <a:buFont typeface="Noto Sans Symbols"/>
              <a:buChar char="▫"/>
            </a:pPr>
            <a:r>
              <a:rPr b="1" i="0" lang="en-US" sz="2200" u="sng" cap="none" strike="noStrike">
                <a:solidFill>
                  <a:schemeClr val="lt1"/>
                </a:solidFill>
                <a:latin typeface="Book Antiqua"/>
                <a:ea typeface="Book Antiqua"/>
                <a:cs typeface="Book Antiqua"/>
                <a:sym typeface="Book Antiqua"/>
              </a:rPr>
              <a:t>Rearms German military</a:t>
            </a:r>
            <a:endParaRPr/>
          </a:p>
          <a:p>
            <a:pPr indent="-161544" lvl="1" marL="868680" marR="0" rtl="0" algn="l">
              <a:spcBef>
                <a:spcPts val="480"/>
              </a:spcBef>
              <a:spcAft>
                <a:spcPts val="0"/>
              </a:spcAft>
              <a:buClr>
                <a:schemeClr val="lt1"/>
              </a:buClr>
              <a:buSzPts val="1920"/>
              <a:buFont typeface="Noto Sans Symbols"/>
              <a:buNone/>
            </a:pPr>
            <a:r>
              <a:t/>
            </a:r>
            <a:endParaRPr b="0" i="0" sz="2400" u="none" cap="none" strike="noStrike">
              <a:solidFill>
                <a:schemeClr val="lt1"/>
              </a:solidFill>
              <a:latin typeface="Book Antiqua"/>
              <a:ea typeface="Book Antiqua"/>
              <a:cs typeface="Book Antiqua"/>
              <a:sym typeface="Book Antiqua"/>
            </a:endParaRPr>
          </a:p>
          <a:p>
            <a:pPr indent="-161544" lvl="1" marL="868680" marR="0" rtl="0" algn="l">
              <a:spcBef>
                <a:spcPts val="480"/>
              </a:spcBef>
              <a:spcAft>
                <a:spcPts val="0"/>
              </a:spcAft>
              <a:buClr>
                <a:schemeClr val="lt1"/>
              </a:buClr>
              <a:buSzPts val="1920"/>
              <a:buFont typeface="Noto Sans Symbols"/>
              <a:buNone/>
            </a:pPr>
            <a:r>
              <a:t/>
            </a:r>
            <a:endParaRPr b="0" i="0" sz="2400" u="none" cap="none" strike="noStrike">
              <a:solidFill>
                <a:schemeClr val="lt1"/>
              </a:solidFill>
              <a:latin typeface="Book Antiqua"/>
              <a:ea typeface="Book Antiqua"/>
              <a:cs typeface="Book Antiqua"/>
              <a:sym typeface="Book Antiqua"/>
            </a:endParaRPr>
          </a:p>
        </p:txBody>
      </p:sp>
      <p:pic>
        <p:nvPicPr>
          <p:cNvPr descr="http://www.pagefarm.net/wiki/images/5/56/Nazi_flag.jpg" id="243" name="Google Shape;243;p45"/>
          <p:cNvPicPr preferRelativeResize="0"/>
          <p:nvPr/>
        </p:nvPicPr>
        <p:blipFill rotWithShape="1">
          <a:blip r:embed="rId3">
            <a:alphaModFix/>
          </a:blip>
          <a:srcRect b="0" l="0" r="0" t="0"/>
          <a:stretch/>
        </p:blipFill>
        <p:spPr>
          <a:xfrm>
            <a:off x="5651913" y="1600199"/>
            <a:ext cx="3062549" cy="1837530"/>
          </a:xfrm>
          <a:prstGeom prst="rect">
            <a:avLst/>
          </a:prstGeom>
          <a:noFill/>
          <a:ln>
            <a:noFill/>
          </a:ln>
        </p:spPr>
      </p:pic>
      <p:pic>
        <p:nvPicPr>
          <p:cNvPr descr="http://www.iiipublishing.com/politics/fascism/images/adolf_hitler.jpg" id="244" name="Google Shape;244;p45"/>
          <p:cNvPicPr preferRelativeResize="0"/>
          <p:nvPr/>
        </p:nvPicPr>
        <p:blipFill rotWithShape="1">
          <a:blip r:embed="rId4">
            <a:alphaModFix/>
          </a:blip>
          <a:srcRect b="0" l="0" r="0" t="0"/>
          <a:stretch/>
        </p:blipFill>
        <p:spPr>
          <a:xfrm>
            <a:off x="5786650" y="3620290"/>
            <a:ext cx="2905678" cy="236145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Blank">
  <a:themeElements>
    <a:clrScheme name="IMFT_master_PPT_template 16">
      <a:dk1>
        <a:srgbClr val="0060A6"/>
      </a:dk1>
      <a:lt1>
        <a:srgbClr val="FFFFFF"/>
      </a:lt1>
      <a:dk2>
        <a:srgbClr val="080808"/>
      </a:dk2>
      <a:lt2>
        <a:srgbClr val="808080"/>
      </a:lt2>
      <a:accent1>
        <a:srgbClr val="7BAFDE"/>
      </a:accent1>
      <a:accent2>
        <a:srgbClr val="DE6D28"/>
      </a:accent2>
      <a:accent3>
        <a:srgbClr val="FFFFFF"/>
      </a:accent3>
      <a:accent4>
        <a:srgbClr val="00518D"/>
      </a:accent4>
      <a:accent5>
        <a:srgbClr val="BFD4EC"/>
      </a:accent5>
      <a:accent6>
        <a:srgbClr val="C96223"/>
      </a:accent6>
      <a:hlink>
        <a:srgbClr val="9E0B0F"/>
      </a:hlink>
      <a:folHlink>
        <a:srgbClr val="B9BC1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Apex">
  <a:themeElements>
    <a:clrScheme name="Apex">
      <a:dk1>
        <a:srgbClr val="000000"/>
      </a:dk1>
      <a:lt1>
        <a:srgbClr val="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Override1.xml><?xml version="1.0" encoding="utf-8"?>
<a:themeOverride xmlns:a="http://schemas.openxmlformats.org/drawingml/2006/main" xmlns:r="http://schemas.openxmlformats.org/officeDocument/2006/relationships">
  <a:clrScheme name="IMFT_master_PP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