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5"/>
    <p:sldMasterId id="2147483658" r:id="rId6"/>
    <p:sldMasterId id="2147483860" r:id="rId7"/>
  </p:sldMasterIdLst>
  <p:notesMasterIdLst>
    <p:notesMasterId r:id="rId25"/>
  </p:notesMasterIdLst>
  <p:sldIdLst>
    <p:sldId id="256" r:id="rId8"/>
    <p:sldId id="289" r:id="rId9"/>
    <p:sldId id="290" r:id="rId10"/>
    <p:sldId id="307" r:id="rId11"/>
    <p:sldId id="308" r:id="rId12"/>
    <p:sldId id="291" r:id="rId13"/>
    <p:sldId id="293" r:id="rId14"/>
    <p:sldId id="294" r:id="rId15"/>
    <p:sldId id="302" r:id="rId16"/>
    <p:sldId id="292" r:id="rId17"/>
    <p:sldId id="304" r:id="rId18"/>
    <p:sldId id="296" r:id="rId19"/>
    <p:sldId id="305" r:id="rId20"/>
    <p:sldId id="297" r:id="rId21"/>
    <p:sldId id="299" r:id="rId22"/>
    <p:sldId id="306" r:id="rId23"/>
    <p:sldId id="298" r:id="rId24"/>
  </p:sldIdLst>
  <p:sldSz cx="9144000" cy="6858000" type="screen4x3"/>
  <p:notesSz cx="6858000" cy="9296400"/>
  <p:defaultTextStyle>
    <a:defPPr>
      <a:defRPr lang="en-US"/>
    </a:defPPr>
    <a:lvl1pPr algn="ctr" rtl="0" eaLnBrk="0" fontAlgn="base" hangingPunct="0">
      <a:spcBef>
        <a:spcPct val="0"/>
      </a:spcBef>
      <a:spcAft>
        <a:spcPct val="0"/>
      </a:spcAft>
      <a:defRPr sz="2200" b="1" kern="1200">
        <a:solidFill>
          <a:schemeClr val="tx1"/>
        </a:solidFill>
        <a:latin typeface="Calibri" pitchFamily="34" charset="0"/>
        <a:ea typeface="+mn-ea"/>
        <a:cs typeface="+mn-cs"/>
      </a:defRPr>
    </a:lvl1pPr>
    <a:lvl2pPr marL="457200" algn="ctr" rtl="0" eaLnBrk="0" fontAlgn="base" hangingPunct="0">
      <a:spcBef>
        <a:spcPct val="0"/>
      </a:spcBef>
      <a:spcAft>
        <a:spcPct val="0"/>
      </a:spcAft>
      <a:defRPr sz="2200" b="1" kern="1200">
        <a:solidFill>
          <a:schemeClr val="tx1"/>
        </a:solidFill>
        <a:latin typeface="Calibri" pitchFamily="34" charset="0"/>
        <a:ea typeface="+mn-ea"/>
        <a:cs typeface="+mn-cs"/>
      </a:defRPr>
    </a:lvl2pPr>
    <a:lvl3pPr marL="914400" algn="ctr" rtl="0" eaLnBrk="0" fontAlgn="base" hangingPunct="0">
      <a:spcBef>
        <a:spcPct val="0"/>
      </a:spcBef>
      <a:spcAft>
        <a:spcPct val="0"/>
      </a:spcAft>
      <a:defRPr sz="2200" b="1" kern="1200">
        <a:solidFill>
          <a:schemeClr val="tx1"/>
        </a:solidFill>
        <a:latin typeface="Calibri" pitchFamily="34" charset="0"/>
        <a:ea typeface="+mn-ea"/>
        <a:cs typeface="+mn-cs"/>
      </a:defRPr>
    </a:lvl3pPr>
    <a:lvl4pPr marL="1371600" algn="ctr" rtl="0" eaLnBrk="0" fontAlgn="base" hangingPunct="0">
      <a:spcBef>
        <a:spcPct val="0"/>
      </a:spcBef>
      <a:spcAft>
        <a:spcPct val="0"/>
      </a:spcAft>
      <a:defRPr sz="2200" b="1" kern="1200">
        <a:solidFill>
          <a:schemeClr val="tx1"/>
        </a:solidFill>
        <a:latin typeface="Calibri" pitchFamily="34" charset="0"/>
        <a:ea typeface="+mn-ea"/>
        <a:cs typeface="+mn-cs"/>
      </a:defRPr>
    </a:lvl4pPr>
    <a:lvl5pPr marL="1828800" algn="ctr" rtl="0" eaLnBrk="0" fontAlgn="base" hangingPunct="0">
      <a:spcBef>
        <a:spcPct val="0"/>
      </a:spcBef>
      <a:spcAft>
        <a:spcPct val="0"/>
      </a:spcAft>
      <a:defRPr sz="2200" b="1" kern="1200">
        <a:solidFill>
          <a:schemeClr val="tx1"/>
        </a:solidFill>
        <a:latin typeface="Calibri" pitchFamily="34" charset="0"/>
        <a:ea typeface="+mn-ea"/>
        <a:cs typeface="+mn-cs"/>
      </a:defRPr>
    </a:lvl5pPr>
    <a:lvl6pPr marL="2286000" algn="l" defTabSz="914400" rtl="0" eaLnBrk="1" latinLnBrk="0" hangingPunct="1">
      <a:defRPr sz="2200" b="1" kern="1200">
        <a:solidFill>
          <a:schemeClr val="tx1"/>
        </a:solidFill>
        <a:latin typeface="Calibri" pitchFamily="34" charset="0"/>
        <a:ea typeface="+mn-ea"/>
        <a:cs typeface="+mn-cs"/>
      </a:defRPr>
    </a:lvl6pPr>
    <a:lvl7pPr marL="2743200" algn="l" defTabSz="914400" rtl="0" eaLnBrk="1" latinLnBrk="0" hangingPunct="1">
      <a:defRPr sz="2200" b="1" kern="1200">
        <a:solidFill>
          <a:schemeClr val="tx1"/>
        </a:solidFill>
        <a:latin typeface="Calibri" pitchFamily="34" charset="0"/>
        <a:ea typeface="+mn-ea"/>
        <a:cs typeface="+mn-cs"/>
      </a:defRPr>
    </a:lvl7pPr>
    <a:lvl8pPr marL="3200400" algn="l" defTabSz="914400" rtl="0" eaLnBrk="1" latinLnBrk="0" hangingPunct="1">
      <a:defRPr sz="2200" b="1" kern="1200">
        <a:solidFill>
          <a:schemeClr val="tx1"/>
        </a:solidFill>
        <a:latin typeface="Calibri" pitchFamily="34" charset="0"/>
        <a:ea typeface="+mn-ea"/>
        <a:cs typeface="+mn-cs"/>
      </a:defRPr>
    </a:lvl8pPr>
    <a:lvl9pPr marL="3657600" algn="l" defTabSz="914400" rtl="0" eaLnBrk="1" latinLnBrk="0" hangingPunct="1">
      <a:defRPr sz="2200" b="1"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5151"/>
    <a:srgbClr val="E66100"/>
    <a:srgbClr val="0060A6"/>
    <a:srgbClr val="6D6E71"/>
    <a:srgbClr val="8E9295"/>
    <a:srgbClr val="333333"/>
    <a:srgbClr val="DE6D28"/>
    <a:srgbClr val="182C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97657" autoAdjust="0"/>
  </p:normalViewPr>
  <p:slideViewPr>
    <p:cSldViewPr snapToGrid="0">
      <p:cViewPr varScale="1">
        <p:scale>
          <a:sx n="69" d="100"/>
          <a:sy n="69" d="100"/>
        </p:scale>
        <p:origin x="1404" y="66"/>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4A3C53-E109-4F27-8D4F-2CBCD0E942E1}" type="doc">
      <dgm:prSet loTypeId="urn:microsoft.com/office/officeart/2005/8/layout/radial5" loCatId="cycle" qsTypeId="urn:microsoft.com/office/officeart/2005/8/quickstyle/simple5" qsCatId="simple" csTypeId="urn:microsoft.com/office/officeart/2005/8/colors/accent1_2" csCatId="accent1" phldr="1"/>
      <dgm:spPr/>
      <dgm:t>
        <a:bodyPr/>
        <a:lstStyle/>
        <a:p>
          <a:endParaRPr lang="en-US"/>
        </a:p>
      </dgm:t>
    </dgm:pt>
    <dgm:pt modelId="{8657CF1E-8731-46D1-8E49-3F2C3898FD77}">
      <dgm:prSet phldrT="[Text]"/>
      <dgm:spPr/>
      <dgm:t>
        <a:bodyPr/>
        <a:lstStyle/>
        <a:p>
          <a:r>
            <a:rPr lang="en-US" dirty="0" smtClean="0"/>
            <a:t>War</a:t>
          </a:r>
          <a:endParaRPr lang="en-US" dirty="0"/>
        </a:p>
      </dgm:t>
    </dgm:pt>
    <dgm:pt modelId="{EB1D3E01-9F99-4B3A-A317-54C2DA8F1B8A}" type="parTrans" cxnId="{CF746887-6627-4150-BC09-50264EDD7C9A}">
      <dgm:prSet/>
      <dgm:spPr/>
      <dgm:t>
        <a:bodyPr/>
        <a:lstStyle/>
        <a:p>
          <a:endParaRPr lang="en-US"/>
        </a:p>
      </dgm:t>
    </dgm:pt>
    <dgm:pt modelId="{B909E51B-2AC9-4772-BB6D-313467588F49}" type="sibTrans" cxnId="{CF746887-6627-4150-BC09-50264EDD7C9A}">
      <dgm:prSet/>
      <dgm:spPr/>
      <dgm:t>
        <a:bodyPr/>
        <a:lstStyle/>
        <a:p>
          <a:endParaRPr lang="en-US"/>
        </a:p>
      </dgm:t>
    </dgm:pt>
    <dgm:pt modelId="{9E45A8A8-0136-4444-998C-6CFD28B875E6}">
      <dgm:prSet phldrT="[Text]"/>
      <dgm:spPr/>
      <dgm:t>
        <a:bodyPr/>
        <a:lstStyle/>
        <a:p>
          <a:r>
            <a:rPr lang="en-US" dirty="0" smtClean="0"/>
            <a:t>People</a:t>
          </a:r>
          <a:endParaRPr lang="en-US" dirty="0"/>
        </a:p>
      </dgm:t>
    </dgm:pt>
    <dgm:pt modelId="{2FE64E9B-4F85-4657-B0F1-70FF613CBA73}" type="parTrans" cxnId="{587F6210-C80D-4E92-A94D-B43DEDE01DAB}">
      <dgm:prSet/>
      <dgm:spPr/>
      <dgm:t>
        <a:bodyPr/>
        <a:lstStyle/>
        <a:p>
          <a:endParaRPr lang="en-US"/>
        </a:p>
      </dgm:t>
    </dgm:pt>
    <dgm:pt modelId="{7506178F-DB0A-4162-9FB7-82B573E2D01A}" type="sibTrans" cxnId="{587F6210-C80D-4E92-A94D-B43DEDE01DAB}">
      <dgm:prSet/>
      <dgm:spPr/>
      <dgm:t>
        <a:bodyPr/>
        <a:lstStyle/>
        <a:p>
          <a:endParaRPr lang="en-US"/>
        </a:p>
      </dgm:t>
    </dgm:pt>
    <dgm:pt modelId="{AD6C864F-B169-4950-9019-FAAF5550708A}">
      <dgm:prSet phldrT="[Text]"/>
      <dgm:spPr/>
      <dgm:t>
        <a:bodyPr/>
        <a:lstStyle/>
        <a:p>
          <a:r>
            <a:rPr lang="en-US" dirty="0" smtClean="0"/>
            <a:t>Industry</a:t>
          </a:r>
          <a:endParaRPr lang="en-US" dirty="0"/>
        </a:p>
      </dgm:t>
    </dgm:pt>
    <dgm:pt modelId="{C9220DFB-239B-4DAE-B11E-DCAC2CE60071}" type="parTrans" cxnId="{5F07E165-FA92-485C-A9B0-1CC4BF3C6393}">
      <dgm:prSet/>
      <dgm:spPr/>
      <dgm:t>
        <a:bodyPr/>
        <a:lstStyle/>
        <a:p>
          <a:endParaRPr lang="en-US"/>
        </a:p>
      </dgm:t>
    </dgm:pt>
    <dgm:pt modelId="{1D9968FA-2EB7-428B-91F7-5962EB70280A}" type="sibTrans" cxnId="{5F07E165-FA92-485C-A9B0-1CC4BF3C6393}">
      <dgm:prSet/>
      <dgm:spPr/>
      <dgm:t>
        <a:bodyPr/>
        <a:lstStyle/>
        <a:p>
          <a:endParaRPr lang="en-US"/>
        </a:p>
      </dgm:t>
    </dgm:pt>
    <dgm:pt modelId="{30DC8406-8ACE-4FD6-BD44-782BB752C7B8}">
      <dgm:prSet phldrT="[Text]"/>
      <dgm:spPr/>
      <dgm:t>
        <a:bodyPr/>
        <a:lstStyle/>
        <a:p>
          <a:r>
            <a:rPr lang="en-US" dirty="0" smtClean="0"/>
            <a:t>Government</a:t>
          </a:r>
          <a:endParaRPr lang="en-US" dirty="0"/>
        </a:p>
      </dgm:t>
    </dgm:pt>
    <dgm:pt modelId="{971130E4-A493-4610-B8E4-6059B71501E5}" type="parTrans" cxnId="{F6C512CF-1990-4117-B5ED-48A1A02EA3D0}">
      <dgm:prSet/>
      <dgm:spPr/>
      <dgm:t>
        <a:bodyPr/>
        <a:lstStyle/>
        <a:p>
          <a:endParaRPr lang="en-US"/>
        </a:p>
      </dgm:t>
    </dgm:pt>
    <dgm:pt modelId="{CC4DA4F5-F7E1-4A6E-879E-62B859BD9486}" type="sibTrans" cxnId="{F6C512CF-1990-4117-B5ED-48A1A02EA3D0}">
      <dgm:prSet/>
      <dgm:spPr/>
      <dgm:t>
        <a:bodyPr/>
        <a:lstStyle/>
        <a:p>
          <a:endParaRPr lang="en-US"/>
        </a:p>
      </dgm:t>
    </dgm:pt>
    <dgm:pt modelId="{2B7874B9-476F-452B-90E6-4AB39DAD6B3A}" type="pres">
      <dgm:prSet presAssocID="{1F4A3C53-E109-4F27-8D4F-2CBCD0E942E1}" presName="Name0" presStyleCnt="0">
        <dgm:presLayoutVars>
          <dgm:chMax val="1"/>
          <dgm:dir/>
          <dgm:animLvl val="ctr"/>
          <dgm:resizeHandles val="exact"/>
        </dgm:presLayoutVars>
      </dgm:prSet>
      <dgm:spPr/>
      <dgm:t>
        <a:bodyPr/>
        <a:lstStyle/>
        <a:p>
          <a:endParaRPr lang="en-US"/>
        </a:p>
      </dgm:t>
    </dgm:pt>
    <dgm:pt modelId="{68C82886-AC1C-4329-AAD4-268258274776}" type="pres">
      <dgm:prSet presAssocID="{8657CF1E-8731-46D1-8E49-3F2C3898FD77}" presName="centerShape" presStyleLbl="node0" presStyleIdx="0" presStyleCnt="1"/>
      <dgm:spPr/>
      <dgm:t>
        <a:bodyPr/>
        <a:lstStyle/>
        <a:p>
          <a:endParaRPr lang="en-US"/>
        </a:p>
      </dgm:t>
    </dgm:pt>
    <dgm:pt modelId="{A6AF8F2B-32B4-4DFC-999F-05E58BB99BFF}" type="pres">
      <dgm:prSet presAssocID="{2FE64E9B-4F85-4657-B0F1-70FF613CBA73}" presName="parTrans" presStyleLbl="sibTrans2D1" presStyleIdx="0" presStyleCnt="3" custAng="10975045"/>
      <dgm:spPr/>
      <dgm:t>
        <a:bodyPr/>
        <a:lstStyle/>
        <a:p>
          <a:endParaRPr lang="en-US"/>
        </a:p>
      </dgm:t>
    </dgm:pt>
    <dgm:pt modelId="{3B6DCF81-B64D-4136-A2A4-31C1C8039786}" type="pres">
      <dgm:prSet presAssocID="{2FE64E9B-4F85-4657-B0F1-70FF613CBA73}" presName="connectorText" presStyleLbl="sibTrans2D1" presStyleIdx="0" presStyleCnt="3"/>
      <dgm:spPr/>
      <dgm:t>
        <a:bodyPr/>
        <a:lstStyle/>
        <a:p>
          <a:endParaRPr lang="en-US"/>
        </a:p>
      </dgm:t>
    </dgm:pt>
    <dgm:pt modelId="{BC6CD7C0-D777-4235-8A9C-806A0D7ABB22}" type="pres">
      <dgm:prSet presAssocID="{9E45A8A8-0136-4444-998C-6CFD28B875E6}" presName="node" presStyleLbl="node1" presStyleIdx="0" presStyleCnt="3">
        <dgm:presLayoutVars>
          <dgm:bulletEnabled val="1"/>
        </dgm:presLayoutVars>
      </dgm:prSet>
      <dgm:spPr/>
      <dgm:t>
        <a:bodyPr/>
        <a:lstStyle/>
        <a:p>
          <a:endParaRPr lang="en-US"/>
        </a:p>
      </dgm:t>
    </dgm:pt>
    <dgm:pt modelId="{C971485B-DC5C-4EC3-9CDB-EBEEC0947C77}" type="pres">
      <dgm:prSet presAssocID="{C9220DFB-239B-4DAE-B11E-DCAC2CE60071}" presName="parTrans" presStyleLbl="sibTrans2D1" presStyleIdx="1" presStyleCnt="3" custAng="11323084"/>
      <dgm:spPr/>
      <dgm:t>
        <a:bodyPr/>
        <a:lstStyle/>
        <a:p>
          <a:endParaRPr lang="en-US"/>
        </a:p>
      </dgm:t>
    </dgm:pt>
    <dgm:pt modelId="{F1C0F3E0-22DE-4A0A-98C3-27A0E01029FE}" type="pres">
      <dgm:prSet presAssocID="{C9220DFB-239B-4DAE-B11E-DCAC2CE60071}" presName="connectorText" presStyleLbl="sibTrans2D1" presStyleIdx="1" presStyleCnt="3"/>
      <dgm:spPr/>
      <dgm:t>
        <a:bodyPr/>
        <a:lstStyle/>
        <a:p>
          <a:endParaRPr lang="en-US"/>
        </a:p>
      </dgm:t>
    </dgm:pt>
    <dgm:pt modelId="{5DC1ECAD-AFE5-4155-9F47-13DFB808F10D}" type="pres">
      <dgm:prSet presAssocID="{AD6C864F-B169-4950-9019-FAAF5550708A}" presName="node" presStyleLbl="node1" presStyleIdx="1" presStyleCnt="3">
        <dgm:presLayoutVars>
          <dgm:bulletEnabled val="1"/>
        </dgm:presLayoutVars>
      </dgm:prSet>
      <dgm:spPr/>
      <dgm:t>
        <a:bodyPr/>
        <a:lstStyle/>
        <a:p>
          <a:endParaRPr lang="en-US"/>
        </a:p>
      </dgm:t>
    </dgm:pt>
    <dgm:pt modelId="{585600FE-346E-422C-8CE4-B91020530B22}" type="pres">
      <dgm:prSet presAssocID="{971130E4-A493-4610-B8E4-6059B71501E5}" presName="parTrans" presStyleLbl="sibTrans2D1" presStyleIdx="2" presStyleCnt="3" custAng="10808136"/>
      <dgm:spPr/>
      <dgm:t>
        <a:bodyPr/>
        <a:lstStyle/>
        <a:p>
          <a:endParaRPr lang="en-US"/>
        </a:p>
      </dgm:t>
    </dgm:pt>
    <dgm:pt modelId="{2CD99679-3420-4ECA-9A79-99A888D2F382}" type="pres">
      <dgm:prSet presAssocID="{971130E4-A493-4610-B8E4-6059B71501E5}" presName="connectorText" presStyleLbl="sibTrans2D1" presStyleIdx="2" presStyleCnt="3"/>
      <dgm:spPr/>
      <dgm:t>
        <a:bodyPr/>
        <a:lstStyle/>
        <a:p>
          <a:endParaRPr lang="en-US"/>
        </a:p>
      </dgm:t>
    </dgm:pt>
    <dgm:pt modelId="{06B9B77E-D5F2-4ACC-90E2-B20573A1CF0F}" type="pres">
      <dgm:prSet presAssocID="{30DC8406-8ACE-4FD6-BD44-782BB752C7B8}" presName="node" presStyleLbl="node1" presStyleIdx="2" presStyleCnt="3">
        <dgm:presLayoutVars>
          <dgm:bulletEnabled val="1"/>
        </dgm:presLayoutVars>
      </dgm:prSet>
      <dgm:spPr/>
      <dgm:t>
        <a:bodyPr/>
        <a:lstStyle/>
        <a:p>
          <a:endParaRPr lang="en-US"/>
        </a:p>
      </dgm:t>
    </dgm:pt>
  </dgm:ptLst>
  <dgm:cxnLst>
    <dgm:cxn modelId="{551F4B94-ED97-4367-BAF5-19736E811B81}" type="presOf" srcId="{2FE64E9B-4F85-4657-B0F1-70FF613CBA73}" destId="{3B6DCF81-B64D-4136-A2A4-31C1C8039786}" srcOrd="1" destOrd="0" presId="urn:microsoft.com/office/officeart/2005/8/layout/radial5"/>
    <dgm:cxn modelId="{587F6210-C80D-4E92-A94D-B43DEDE01DAB}" srcId="{8657CF1E-8731-46D1-8E49-3F2C3898FD77}" destId="{9E45A8A8-0136-4444-998C-6CFD28B875E6}" srcOrd="0" destOrd="0" parTransId="{2FE64E9B-4F85-4657-B0F1-70FF613CBA73}" sibTransId="{7506178F-DB0A-4162-9FB7-82B573E2D01A}"/>
    <dgm:cxn modelId="{858C127D-57B1-4777-999D-A47768CE9DB6}" type="presOf" srcId="{971130E4-A493-4610-B8E4-6059B71501E5}" destId="{585600FE-346E-422C-8CE4-B91020530B22}" srcOrd="0" destOrd="0" presId="urn:microsoft.com/office/officeart/2005/8/layout/radial5"/>
    <dgm:cxn modelId="{51678B8F-93FB-46A2-B8EB-368AD852ADDA}" type="presOf" srcId="{8657CF1E-8731-46D1-8E49-3F2C3898FD77}" destId="{68C82886-AC1C-4329-AAD4-268258274776}" srcOrd="0" destOrd="0" presId="urn:microsoft.com/office/officeart/2005/8/layout/radial5"/>
    <dgm:cxn modelId="{ADFA4B53-6ADF-46DA-AF12-E3A7A6108F6D}" type="presOf" srcId="{C9220DFB-239B-4DAE-B11E-DCAC2CE60071}" destId="{C971485B-DC5C-4EC3-9CDB-EBEEC0947C77}" srcOrd="0" destOrd="0" presId="urn:microsoft.com/office/officeart/2005/8/layout/radial5"/>
    <dgm:cxn modelId="{F6C512CF-1990-4117-B5ED-48A1A02EA3D0}" srcId="{8657CF1E-8731-46D1-8E49-3F2C3898FD77}" destId="{30DC8406-8ACE-4FD6-BD44-782BB752C7B8}" srcOrd="2" destOrd="0" parTransId="{971130E4-A493-4610-B8E4-6059B71501E5}" sibTransId="{CC4DA4F5-F7E1-4A6E-879E-62B859BD9486}"/>
    <dgm:cxn modelId="{C86FDF4D-6026-4CE0-A194-1DF25FDE817D}" type="presOf" srcId="{AD6C864F-B169-4950-9019-FAAF5550708A}" destId="{5DC1ECAD-AFE5-4155-9F47-13DFB808F10D}" srcOrd="0" destOrd="0" presId="urn:microsoft.com/office/officeart/2005/8/layout/radial5"/>
    <dgm:cxn modelId="{E087FCE9-0FDA-43B5-BAC0-8104F69A639B}" type="presOf" srcId="{1F4A3C53-E109-4F27-8D4F-2CBCD0E942E1}" destId="{2B7874B9-476F-452B-90E6-4AB39DAD6B3A}" srcOrd="0" destOrd="0" presId="urn:microsoft.com/office/officeart/2005/8/layout/radial5"/>
    <dgm:cxn modelId="{CF746887-6627-4150-BC09-50264EDD7C9A}" srcId="{1F4A3C53-E109-4F27-8D4F-2CBCD0E942E1}" destId="{8657CF1E-8731-46D1-8E49-3F2C3898FD77}" srcOrd="0" destOrd="0" parTransId="{EB1D3E01-9F99-4B3A-A317-54C2DA8F1B8A}" sibTransId="{B909E51B-2AC9-4772-BB6D-313467588F49}"/>
    <dgm:cxn modelId="{3EA642A2-25D7-400F-8564-5776ADBE1643}" type="presOf" srcId="{2FE64E9B-4F85-4657-B0F1-70FF613CBA73}" destId="{A6AF8F2B-32B4-4DFC-999F-05E58BB99BFF}" srcOrd="0" destOrd="0" presId="urn:microsoft.com/office/officeart/2005/8/layout/radial5"/>
    <dgm:cxn modelId="{A5B51162-EB25-4C95-89F4-4CD4F7967C8E}" type="presOf" srcId="{9E45A8A8-0136-4444-998C-6CFD28B875E6}" destId="{BC6CD7C0-D777-4235-8A9C-806A0D7ABB22}" srcOrd="0" destOrd="0" presId="urn:microsoft.com/office/officeart/2005/8/layout/radial5"/>
    <dgm:cxn modelId="{92FD6586-1C68-4515-83CA-4F30E1918250}" type="presOf" srcId="{C9220DFB-239B-4DAE-B11E-DCAC2CE60071}" destId="{F1C0F3E0-22DE-4A0A-98C3-27A0E01029FE}" srcOrd="1" destOrd="0" presId="urn:microsoft.com/office/officeart/2005/8/layout/radial5"/>
    <dgm:cxn modelId="{5F07E165-FA92-485C-A9B0-1CC4BF3C6393}" srcId="{8657CF1E-8731-46D1-8E49-3F2C3898FD77}" destId="{AD6C864F-B169-4950-9019-FAAF5550708A}" srcOrd="1" destOrd="0" parTransId="{C9220DFB-239B-4DAE-B11E-DCAC2CE60071}" sibTransId="{1D9968FA-2EB7-428B-91F7-5962EB70280A}"/>
    <dgm:cxn modelId="{1205BA13-F101-48AD-9D44-EFEA88D1DC0A}" type="presOf" srcId="{971130E4-A493-4610-B8E4-6059B71501E5}" destId="{2CD99679-3420-4ECA-9A79-99A888D2F382}" srcOrd="1" destOrd="0" presId="urn:microsoft.com/office/officeart/2005/8/layout/radial5"/>
    <dgm:cxn modelId="{EF7AA5A1-DE01-40C9-BDFD-8F41149D0F3A}" type="presOf" srcId="{30DC8406-8ACE-4FD6-BD44-782BB752C7B8}" destId="{06B9B77E-D5F2-4ACC-90E2-B20573A1CF0F}" srcOrd="0" destOrd="0" presId="urn:microsoft.com/office/officeart/2005/8/layout/radial5"/>
    <dgm:cxn modelId="{4B5EEFAB-C3B8-49C1-8038-4D36650AED50}" type="presParOf" srcId="{2B7874B9-476F-452B-90E6-4AB39DAD6B3A}" destId="{68C82886-AC1C-4329-AAD4-268258274776}" srcOrd="0" destOrd="0" presId="urn:microsoft.com/office/officeart/2005/8/layout/radial5"/>
    <dgm:cxn modelId="{BE0E2F77-6F4A-48BB-A801-61FB00CFCC94}" type="presParOf" srcId="{2B7874B9-476F-452B-90E6-4AB39DAD6B3A}" destId="{A6AF8F2B-32B4-4DFC-999F-05E58BB99BFF}" srcOrd="1" destOrd="0" presId="urn:microsoft.com/office/officeart/2005/8/layout/radial5"/>
    <dgm:cxn modelId="{D96CA9CA-0B5B-4D45-B852-C5AA95126FE9}" type="presParOf" srcId="{A6AF8F2B-32B4-4DFC-999F-05E58BB99BFF}" destId="{3B6DCF81-B64D-4136-A2A4-31C1C8039786}" srcOrd="0" destOrd="0" presId="urn:microsoft.com/office/officeart/2005/8/layout/radial5"/>
    <dgm:cxn modelId="{4BB576B5-6A00-4F6B-92CD-DFCAFEDFBD77}" type="presParOf" srcId="{2B7874B9-476F-452B-90E6-4AB39DAD6B3A}" destId="{BC6CD7C0-D777-4235-8A9C-806A0D7ABB22}" srcOrd="2" destOrd="0" presId="urn:microsoft.com/office/officeart/2005/8/layout/radial5"/>
    <dgm:cxn modelId="{C83B67EF-DD44-4890-A028-20DB069B67F7}" type="presParOf" srcId="{2B7874B9-476F-452B-90E6-4AB39DAD6B3A}" destId="{C971485B-DC5C-4EC3-9CDB-EBEEC0947C77}" srcOrd="3" destOrd="0" presId="urn:microsoft.com/office/officeart/2005/8/layout/radial5"/>
    <dgm:cxn modelId="{43281C79-2126-4FB2-90B9-863BBF269CDB}" type="presParOf" srcId="{C971485B-DC5C-4EC3-9CDB-EBEEC0947C77}" destId="{F1C0F3E0-22DE-4A0A-98C3-27A0E01029FE}" srcOrd="0" destOrd="0" presId="urn:microsoft.com/office/officeart/2005/8/layout/radial5"/>
    <dgm:cxn modelId="{10023F68-3C4A-4E78-B5C8-6222B7BD890E}" type="presParOf" srcId="{2B7874B9-476F-452B-90E6-4AB39DAD6B3A}" destId="{5DC1ECAD-AFE5-4155-9F47-13DFB808F10D}" srcOrd="4" destOrd="0" presId="urn:microsoft.com/office/officeart/2005/8/layout/radial5"/>
    <dgm:cxn modelId="{7C4F6005-BD8B-4BB5-ADB6-399BA4E41A43}" type="presParOf" srcId="{2B7874B9-476F-452B-90E6-4AB39DAD6B3A}" destId="{585600FE-346E-422C-8CE4-B91020530B22}" srcOrd="5" destOrd="0" presId="urn:microsoft.com/office/officeart/2005/8/layout/radial5"/>
    <dgm:cxn modelId="{017534EF-0FD1-498A-9905-DCA6343E97D1}" type="presParOf" srcId="{585600FE-346E-422C-8CE4-B91020530B22}" destId="{2CD99679-3420-4ECA-9A79-99A888D2F382}" srcOrd="0" destOrd="0" presId="urn:microsoft.com/office/officeart/2005/8/layout/radial5"/>
    <dgm:cxn modelId="{E5FDD5D3-BB38-44FA-9A6D-B29F437E0812}" type="presParOf" srcId="{2B7874B9-476F-452B-90E6-4AB39DAD6B3A}" destId="{06B9B77E-D5F2-4ACC-90E2-B20573A1CF0F}"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82886-AC1C-4329-AAD4-268258274776}">
      <dsp:nvSpPr>
        <dsp:cNvPr id="0" name=""/>
        <dsp:cNvSpPr/>
      </dsp:nvSpPr>
      <dsp:spPr>
        <a:xfrm>
          <a:off x="2393156" y="1835358"/>
          <a:ext cx="1309687" cy="1309687"/>
        </a:xfrm>
        <a:prstGeom prst="ellipse">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US" sz="4200" kern="1200" dirty="0" smtClean="0"/>
            <a:t>War</a:t>
          </a:r>
          <a:endParaRPr lang="en-US" sz="4200" kern="1200" dirty="0"/>
        </a:p>
      </dsp:txBody>
      <dsp:txXfrm>
        <a:off x="2584955" y="2027157"/>
        <a:ext cx="926089" cy="926089"/>
      </dsp:txXfrm>
    </dsp:sp>
    <dsp:sp modelId="{A6AF8F2B-32B4-4DFC-999F-05E58BB99BFF}">
      <dsp:nvSpPr>
        <dsp:cNvPr id="0" name=""/>
        <dsp:cNvSpPr/>
      </dsp:nvSpPr>
      <dsp:spPr>
        <a:xfrm rot="5575045">
          <a:off x="2909372" y="1358997"/>
          <a:ext cx="277254" cy="445293"/>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shade val="22000"/>
                <a:satMod val="160000"/>
              </a:schemeClr>
              <a:schemeClr val="accent1">
                <a:tint val="60000"/>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tint val="60000"/>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953077" y="1406522"/>
        <a:ext cx="194078" cy="267175"/>
      </dsp:txXfrm>
    </dsp:sp>
    <dsp:sp modelId="{BC6CD7C0-D777-4235-8A9C-806A0D7ABB22}">
      <dsp:nvSpPr>
        <dsp:cNvPr id="0" name=""/>
        <dsp:cNvSpPr/>
      </dsp:nvSpPr>
      <dsp:spPr>
        <a:xfrm>
          <a:off x="2393156" y="2548"/>
          <a:ext cx="1309687" cy="1309687"/>
        </a:xfrm>
        <a:prstGeom prst="ellipse">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People</a:t>
          </a:r>
          <a:endParaRPr lang="en-US" sz="1500" kern="1200" dirty="0"/>
        </a:p>
      </dsp:txBody>
      <dsp:txXfrm>
        <a:off x="2584955" y="194347"/>
        <a:ext cx="926089" cy="926089"/>
      </dsp:txXfrm>
    </dsp:sp>
    <dsp:sp modelId="{C971485B-DC5C-4EC3-9CDB-EBEEC0947C77}">
      <dsp:nvSpPr>
        <dsp:cNvPr id="0" name=""/>
        <dsp:cNvSpPr/>
      </dsp:nvSpPr>
      <dsp:spPr>
        <a:xfrm rot="13123084">
          <a:off x="3696206" y="2721834"/>
          <a:ext cx="277254" cy="445293"/>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shade val="22000"/>
                <a:satMod val="160000"/>
              </a:schemeClr>
              <a:schemeClr val="accent1">
                <a:tint val="60000"/>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tint val="60000"/>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770242" y="2836906"/>
        <a:ext cx="194078" cy="267175"/>
      </dsp:txXfrm>
    </dsp:sp>
    <dsp:sp modelId="{5DC1ECAD-AFE5-4155-9F47-13DFB808F10D}">
      <dsp:nvSpPr>
        <dsp:cNvPr id="0" name=""/>
        <dsp:cNvSpPr/>
      </dsp:nvSpPr>
      <dsp:spPr>
        <a:xfrm>
          <a:off x="3980416" y="2751763"/>
          <a:ext cx="1309687" cy="1309687"/>
        </a:xfrm>
        <a:prstGeom prst="ellipse">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Industry</a:t>
          </a:r>
          <a:endParaRPr lang="en-US" sz="1500" kern="1200" dirty="0"/>
        </a:p>
      </dsp:txBody>
      <dsp:txXfrm>
        <a:off x="4172215" y="2943562"/>
        <a:ext cx="926089" cy="926089"/>
      </dsp:txXfrm>
    </dsp:sp>
    <dsp:sp modelId="{585600FE-346E-422C-8CE4-B91020530B22}">
      <dsp:nvSpPr>
        <dsp:cNvPr id="0" name=""/>
        <dsp:cNvSpPr/>
      </dsp:nvSpPr>
      <dsp:spPr>
        <a:xfrm rot="19808136">
          <a:off x="2122538" y="2721834"/>
          <a:ext cx="277254" cy="445293"/>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shade val="22000"/>
                <a:satMod val="160000"/>
              </a:schemeClr>
              <a:schemeClr val="accent1">
                <a:tint val="60000"/>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tint val="60000"/>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128061" y="2831602"/>
        <a:ext cx="194078" cy="267175"/>
      </dsp:txXfrm>
    </dsp:sp>
    <dsp:sp modelId="{06B9B77E-D5F2-4ACC-90E2-B20573A1CF0F}">
      <dsp:nvSpPr>
        <dsp:cNvPr id="0" name=""/>
        <dsp:cNvSpPr/>
      </dsp:nvSpPr>
      <dsp:spPr>
        <a:xfrm>
          <a:off x="805896" y="2751763"/>
          <a:ext cx="1309687" cy="1309687"/>
        </a:xfrm>
        <a:prstGeom prst="ellipse">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Government</a:t>
          </a:r>
          <a:endParaRPr lang="en-US" sz="1500" kern="1200" dirty="0"/>
        </a:p>
      </dsp:txBody>
      <dsp:txXfrm>
        <a:off x="997695" y="2943562"/>
        <a:ext cx="926089" cy="92608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en-US"/>
          </a:p>
        </p:txBody>
      </p:sp>
      <p:sp>
        <p:nvSpPr>
          <p:cNvPr id="63491"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63493"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3494"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pPr>
              <a:defRPr/>
            </a:pPr>
            <a:endParaRPr lang="en-US"/>
          </a:p>
        </p:txBody>
      </p:sp>
      <p:sp>
        <p:nvSpPr>
          <p:cNvPr id="63495"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9D0959F8-C683-4FA9-8287-31191F147A59}" type="slidenum">
              <a:rPr lang="en-US"/>
              <a:pPr>
                <a:defRPr/>
              </a:pPr>
              <a:t>‹#›</a:t>
            </a:fld>
            <a:endParaRPr lang="en-US"/>
          </a:p>
        </p:txBody>
      </p:sp>
    </p:spTree>
    <p:extLst>
      <p:ext uri="{BB962C8B-B14F-4D97-AF65-F5344CB8AC3E}">
        <p14:creationId xmlns:p14="http://schemas.microsoft.com/office/powerpoint/2010/main" val="26869276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D38FA39-7C8B-43CB-9B60-234D47B01CCB}" type="slidenum">
              <a:rPr lang="en-US" smtClean="0"/>
              <a:pPr/>
              <a:t>1</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4" name="Group 13"/>
          <p:cNvGrpSpPr>
            <a:grpSpLocks/>
          </p:cNvGrpSpPr>
          <p:nvPr/>
        </p:nvGrpSpPr>
        <p:grpSpPr bwMode="auto">
          <a:xfrm>
            <a:off x="230188" y="5635625"/>
            <a:ext cx="336550" cy="334963"/>
            <a:chOff x="145" y="185"/>
            <a:chExt cx="212" cy="211"/>
          </a:xfrm>
        </p:grpSpPr>
        <p:sp>
          <p:nvSpPr>
            <p:cNvPr id="5" name="AutoShape 14"/>
            <p:cNvSpPr>
              <a:spLocks noChangeArrowheads="1"/>
            </p:cNvSpPr>
            <p:nvPr/>
          </p:nvSpPr>
          <p:spPr bwMode="auto">
            <a:xfrm>
              <a:off x="248" y="185"/>
              <a:ext cx="109" cy="211"/>
            </a:xfrm>
            <a:prstGeom prst="chevron">
              <a:avLst>
                <a:gd name="adj" fmla="val 61468"/>
              </a:avLst>
            </a:prstGeom>
            <a:solidFill>
              <a:srgbClr val="FFFFFF">
                <a:alpha val="89999"/>
              </a:srgbClr>
            </a:solidFill>
            <a:ln w="9525" algn="ctr">
              <a:noFill/>
              <a:miter lim="800000"/>
              <a:headEnd/>
              <a:tailEnd/>
            </a:ln>
            <a:effectLst/>
          </p:spPr>
          <p:txBody>
            <a:bodyPr wrap="none" anchor="ctr"/>
            <a:lstStyle/>
            <a:p>
              <a:pPr>
                <a:defRPr/>
              </a:pPr>
              <a:endParaRPr lang="en-US"/>
            </a:p>
          </p:txBody>
        </p:sp>
        <p:sp>
          <p:nvSpPr>
            <p:cNvPr id="6" name="AutoShape 15"/>
            <p:cNvSpPr>
              <a:spLocks noChangeArrowheads="1"/>
            </p:cNvSpPr>
            <p:nvPr/>
          </p:nvSpPr>
          <p:spPr bwMode="auto">
            <a:xfrm>
              <a:off x="145" y="185"/>
              <a:ext cx="109" cy="211"/>
            </a:xfrm>
            <a:prstGeom prst="chevron">
              <a:avLst>
                <a:gd name="adj" fmla="val 61468"/>
              </a:avLst>
            </a:prstGeom>
            <a:solidFill>
              <a:srgbClr val="FFFFFF">
                <a:alpha val="20000"/>
              </a:srgbClr>
            </a:solidFill>
            <a:ln w="9525" algn="ctr">
              <a:noFill/>
              <a:miter lim="800000"/>
              <a:headEnd/>
              <a:tailEnd/>
            </a:ln>
            <a:effectLst/>
          </p:spPr>
          <p:txBody>
            <a:bodyPr wrap="none" anchor="ctr"/>
            <a:lstStyle/>
            <a:p>
              <a:pPr>
                <a:defRPr/>
              </a:pPr>
              <a:endParaRPr lang="en-US"/>
            </a:p>
          </p:txBody>
        </p:sp>
      </p:grpSp>
      <p:sp>
        <p:nvSpPr>
          <p:cNvPr id="308226" name="Rectangle 2"/>
          <p:cNvSpPr>
            <a:spLocks noGrp="1" noChangeArrowheads="1"/>
          </p:cNvSpPr>
          <p:nvPr>
            <p:ph type="ctrTitle"/>
          </p:nvPr>
        </p:nvSpPr>
        <p:spPr>
          <a:xfrm>
            <a:off x="604838" y="5575300"/>
            <a:ext cx="7681912" cy="492125"/>
          </a:xfrm>
        </p:spPr>
        <p:txBody>
          <a:bodyPr anchor="t"/>
          <a:lstStyle>
            <a:lvl1pPr>
              <a:defRPr/>
            </a:lvl1pPr>
          </a:lstStyle>
          <a:p>
            <a:r>
              <a:rPr lang="en-US" smtClean="0"/>
              <a:t>Click to edit Master title style</a:t>
            </a:r>
            <a:endParaRPr lang="en-US" dirty="0"/>
          </a:p>
        </p:txBody>
      </p:sp>
      <p:sp>
        <p:nvSpPr>
          <p:cNvPr id="308227" name="Rectangle 3"/>
          <p:cNvSpPr>
            <a:spLocks noGrp="1" noChangeArrowheads="1"/>
          </p:cNvSpPr>
          <p:nvPr>
            <p:ph type="subTitle" idx="1"/>
          </p:nvPr>
        </p:nvSpPr>
        <p:spPr>
          <a:xfrm>
            <a:off x="617538" y="6026150"/>
            <a:ext cx="6326187" cy="546100"/>
          </a:xfrm>
        </p:spPr>
        <p:txBody>
          <a:bodyPr/>
          <a:lstStyle>
            <a:lvl1pPr marL="0" indent="0">
              <a:buFontTx/>
              <a:buNone/>
              <a:defRPr sz="1600" b="0">
                <a:solidFill>
                  <a:srgbClr val="DE6D28"/>
                </a:solidFill>
              </a:defRPr>
            </a:lvl1pPr>
          </a:lstStyle>
          <a:p>
            <a:r>
              <a:rPr lang="en-US" smtClean="0"/>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auto">
          <a:xfrm>
            <a:off x="0" y="0"/>
            <a:ext cx="9144000" cy="1065213"/>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US"/>
          </a:p>
        </p:txBody>
      </p:sp>
      <p:sp>
        <p:nvSpPr>
          <p:cNvPr id="2" name="Vertical Title 1"/>
          <p:cNvSpPr>
            <a:spLocks noGrp="1"/>
          </p:cNvSpPr>
          <p:nvPr>
            <p:ph type="title" orient="vert"/>
          </p:nvPr>
        </p:nvSpPr>
        <p:spPr>
          <a:xfrm>
            <a:off x="7910004" y="443883"/>
            <a:ext cx="1065721" cy="5550516"/>
          </a:xfrm>
        </p:spPr>
        <p:txBody>
          <a:bodyPr vert="eaVert"/>
          <a:lstStyle>
            <a:lvl1pPr>
              <a:defRPr b="1">
                <a:solidFill>
                  <a:srgbClr val="51515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43883"/>
            <a:ext cx="7284128" cy="55505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Group 16"/>
          <p:cNvGrpSpPr>
            <a:grpSpLocks/>
          </p:cNvGrpSpPr>
          <p:nvPr/>
        </p:nvGrpSpPr>
        <p:grpSpPr bwMode="auto">
          <a:xfrm>
            <a:off x="230188" y="5635625"/>
            <a:ext cx="336550" cy="334963"/>
            <a:chOff x="145" y="185"/>
            <a:chExt cx="212" cy="211"/>
          </a:xfrm>
        </p:grpSpPr>
        <p:sp>
          <p:nvSpPr>
            <p:cNvPr id="5" name="AutoShape 17"/>
            <p:cNvSpPr>
              <a:spLocks noChangeArrowheads="1"/>
            </p:cNvSpPr>
            <p:nvPr/>
          </p:nvSpPr>
          <p:spPr bwMode="auto">
            <a:xfrm>
              <a:off x="248" y="185"/>
              <a:ext cx="109" cy="211"/>
            </a:xfrm>
            <a:prstGeom prst="chevron">
              <a:avLst>
                <a:gd name="adj" fmla="val 61468"/>
              </a:avLst>
            </a:prstGeom>
            <a:solidFill>
              <a:srgbClr val="FFFFFF">
                <a:alpha val="89999"/>
              </a:srgbClr>
            </a:solidFill>
            <a:ln w="9525" algn="ctr">
              <a:noFill/>
              <a:miter lim="800000"/>
              <a:headEnd/>
              <a:tailEnd/>
            </a:ln>
            <a:effectLst/>
          </p:spPr>
          <p:txBody>
            <a:bodyPr wrap="none" anchor="ctr"/>
            <a:lstStyle/>
            <a:p>
              <a:pPr>
                <a:defRPr/>
              </a:pPr>
              <a:endParaRPr lang="en-US"/>
            </a:p>
          </p:txBody>
        </p:sp>
        <p:sp>
          <p:nvSpPr>
            <p:cNvPr id="6" name="AutoShape 18"/>
            <p:cNvSpPr>
              <a:spLocks noChangeArrowheads="1"/>
            </p:cNvSpPr>
            <p:nvPr/>
          </p:nvSpPr>
          <p:spPr bwMode="auto">
            <a:xfrm>
              <a:off x="145" y="185"/>
              <a:ext cx="109" cy="211"/>
            </a:xfrm>
            <a:prstGeom prst="chevron">
              <a:avLst>
                <a:gd name="adj" fmla="val 61468"/>
              </a:avLst>
            </a:prstGeom>
            <a:solidFill>
              <a:srgbClr val="FFFFFF">
                <a:alpha val="20000"/>
              </a:srgbClr>
            </a:solidFill>
            <a:ln w="9525" algn="ctr">
              <a:noFill/>
              <a:miter lim="800000"/>
              <a:headEnd/>
              <a:tailEnd/>
            </a:ln>
            <a:effectLst/>
          </p:spPr>
          <p:txBody>
            <a:bodyPr wrap="none" anchor="ctr"/>
            <a:lstStyle/>
            <a:p>
              <a:pPr>
                <a:defRPr/>
              </a:pPr>
              <a:endParaRPr lang="en-US"/>
            </a:p>
          </p:txBody>
        </p:sp>
      </p:grpSp>
      <p:sp>
        <p:nvSpPr>
          <p:cNvPr id="512014" name="Rectangle 14"/>
          <p:cNvSpPr>
            <a:spLocks noGrp="1" noChangeArrowheads="1"/>
          </p:cNvSpPr>
          <p:nvPr>
            <p:ph type="ctrTitle"/>
          </p:nvPr>
        </p:nvSpPr>
        <p:spPr bwMode="auto">
          <a:xfrm>
            <a:off x="604838" y="5575300"/>
            <a:ext cx="7681912" cy="492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2600"/>
            </a:lvl1pPr>
          </a:lstStyle>
          <a:p>
            <a:r>
              <a:rPr lang="en-US"/>
              <a:t>Click to edit Master title style</a:t>
            </a:r>
          </a:p>
        </p:txBody>
      </p:sp>
      <p:sp>
        <p:nvSpPr>
          <p:cNvPr id="512015" name="Rectangle 15"/>
          <p:cNvSpPr>
            <a:spLocks noGrp="1" noChangeArrowheads="1"/>
          </p:cNvSpPr>
          <p:nvPr>
            <p:ph type="subTitle" idx="1"/>
          </p:nvPr>
        </p:nvSpPr>
        <p:spPr bwMode="auto">
          <a:xfrm>
            <a:off x="617538" y="6026150"/>
            <a:ext cx="6326187" cy="5461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buFontTx/>
              <a:buNone/>
              <a:defRPr sz="1600"/>
            </a:lvl1pPr>
          </a:lstStyle>
          <a:p>
            <a:r>
              <a:rPr lang="en-US"/>
              <a:t>Click to edit Master subtitle style</a:t>
            </a: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64CF2E0-CCC4-4E1E-9902-C3C36AB3FDA4}" type="datetimeFigureOut">
              <a:rPr lang="en-US" smtClean="0"/>
              <a:pPr/>
              <a:t>1/28/2019</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F42FDE4-A7DD-41A7-A0A6-9B649FB43336}" type="slidenum">
              <a:rPr kumimoji="0" lang="en-US" smtClean="0"/>
              <a:pPr/>
              <a:t>‹#›</a:t>
            </a:fld>
            <a:endParaRPr kumimoji="0" lang="en-US" sz="1400" dirty="0">
              <a:solidFill>
                <a:srgbClr val="FFFFFF"/>
              </a:solidFill>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64CF2E0-CCC4-4E1E-9902-C3C36AB3FDA4}" type="datetimeFigureOut">
              <a:rPr lang="en-US" smtClean="0"/>
              <a:pPr/>
              <a:t>1/28/2019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kumimoji="0"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F42FDE4-A7DD-41A7-A0A6-9B649FB43336}"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64CF2E0-CCC4-4E1E-9902-C3C36AB3FDA4}" type="datetimeFigureOut">
              <a:rPr lang="en-US" smtClean="0"/>
              <a:pPr/>
              <a:t>1/28/2019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64CF2E0-CCC4-4E1E-9902-C3C36AB3FDA4}" type="datetimeFigureOut">
              <a:rPr lang="en-US" smtClean="0"/>
              <a:pPr/>
              <a:t>1/28/2019</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4CF2E0-CCC4-4E1E-9902-C3C36AB3FDA4}" type="datetimeFigureOut">
              <a:rPr lang="en-US" smtClean="0"/>
              <a:pPr/>
              <a:t>1/28/2019</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CF2E0-CCC4-4E1E-9902-C3C36AB3FDA4}" type="datetimeFigureOut">
              <a:rPr lang="en-US" smtClean="0"/>
              <a:pPr/>
              <a:t>1/28/2019</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0" y="0"/>
            <a:ext cx="9144000" cy="1065213"/>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US"/>
          </a:p>
        </p:txBody>
      </p:sp>
      <p:sp>
        <p:nvSpPr>
          <p:cNvPr id="2" name="Title 1"/>
          <p:cNvSpPr>
            <a:spLocks noGrp="1"/>
          </p:cNvSpPr>
          <p:nvPr>
            <p:ph type="title"/>
          </p:nvPr>
        </p:nvSpPr>
        <p:spPr>
          <a:xfrm>
            <a:off x="722313" y="3275684"/>
            <a:ext cx="7772400" cy="1362075"/>
          </a:xfrm>
        </p:spPr>
        <p:txBody>
          <a:bodyPr anchor="t"/>
          <a:lstStyle>
            <a:lvl1pPr algn="l">
              <a:defRPr sz="1600" b="1" cap="none" baseline="0">
                <a:solidFill>
                  <a:srgbClr val="E661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1775497"/>
            <a:ext cx="7772400" cy="1500187"/>
          </a:xfrm>
        </p:spPr>
        <p:txBody>
          <a:bodyPr anchor="b"/>
          <a:lstStyle>
            <a:lvl1pPr marL="0" indent="0">
              <a:buNone/>
              <a:defRPr sz="2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4CF2E0-CCC4-4E1E-9902-C3C36AB3FDA4}" type="datetimeFigureOut">
              <a:rPr lang="en-US" smtClean="0"/>
              <a:pPr/>
              <a:t>1/28/2019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4CF2E0-CCC4-4E1E-9902-C3C36AB3FDA4}" type="datetimeFigureOut">
              <a:rPr lang="en-US" smtClean="0"/>
              <a:pPr/>
              <a:t>1/28/2019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kumimoji="0" lang="en-US" dirty="0"/>
          </a:p>
        </p:txBody>
      </p:sp>
      <p:sp>
        <p:nvSpPr>
          <p:cNvPr id="7" name="Slide Number Placeholder 6"/>
          <p:cNvSpPr>
            <a:spLocks noGrp="1"/>
          </p:cNvSpPr>
          <p:nvPr>
            <p:ph type="sldNum" sz="quarter" idx="12"/>
          </p:nvPr>
        </p:nvSpPr>
        <p:spPr>
          <a:xfrm>
            <a:off x="146304" y="6208776"/>
            <a:ext cx="457200" cy="457200"/>
          </a:xfrm>
        </p:spPr>
        <p:txBody>
          <a:bodyPr/>
          <a:lstStyle/>
          <a:p>
            <a:fld id="{6F42FDE4-A7DD-41A7-A0A6-9B649FB43336}" type="slidenum">
              <a:rPr kumimoji="0" lang="en-US" smtClean="0"/>
              <a:pPr/>
              <a:t>‹#›</a:t>
            </a:fld>
            <a:endParaRPr kumimoji="0"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6350"/>
            <a:ext cx="4038600" cy="471805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76350"/>
            <a:ext cx="4038600" cy="471805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9727" y="-104246"/>
            <a:ext cx="837571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48614"/>
            <a:ext cx="4040188" cy="639762"/>
          </a:xfrm>
        </p:spPr>
        <p:txBody>
          <a:bodyPr anchor="b"/>
          <a:lstStyle>
            <a:lvl1pPr marL="0" indent="0">
              <a:buNone/>
              <a:defRPr sz="2400" b="1">
                <a:solidFill>
                  <a:srgbClr val="51515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91094"/>
            <a:ext cx="4040188" cy="433507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148614"/>
            <a:ext cx="4041775" cy="639762"/>
          </a:xfrm>
        </p:spPr>
        <p:txBody>
          <a:bodyPr anchor="b"/>
          <a:lstStyle>
            <a:lvl1pPr marL="0" indent="0">
              <a:buNone/>
              <a:defRPr sz="2400" b="1">
                <a:solidFill>
                  <a:srgbClr val="51515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91094"/>
            <a:ext cx="4041775" cy="433507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bwMode="auto">
          <a:xfrm>
            <a:off x="0" y="0"/>
            <a:ext cx="9144000" cy="1065213"/>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auto">
          <a:xfrm>
            <a:off x="0" y="0"/>
            <a:ext cx="9144000" cy="1065213"/>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US"/>
          </a:p>
        </p:txBody>
      </p:sp>
      <p:sp>
        <p:nvSpPr>
          <p:cNvPr id="2" name="Title 1"/>
          <p:cNvSpPr>
            <a:spLocks noGrp="1"/>
          </p:cNvSpPr>
          <p:nvPr>
            <p:ph type="title"/>
          </p:nvPr>
        </p:nvSpPr>
        <p:spPr>
          <a:xfrm>
            <a:off x="457200" y="277312"/>
            <a:ext cx="3008313" cy="737518"/>
          </a:xfrm>
        </p:spPr>
        <p:txBody>
          <a:bodyPr anchor="b"/>
          <a:lstStyle>
            <a:lvl1pPr algn="l">
              <a:defRPr sz="2000" b="1">
                <a:solidFill>
                  <a:srgbClr val="51515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66330"/>
            <a:ext cx="5111750" cy="5859833"/>
          </a:xfrm>
        </p:spPr>
        <p:txBody>
          <a:bodyPr/>
          <a:lstStyle>
            <a:lvl1pPr>
              <a:defRPr sz="22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012054"/>
            <a:ext cx="3008313" cy="511410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bwMode="auto">
          <a:xfrm>
            <a:off x="0" y="0"/>
            <a:ext cx="9144000" cy="1065213"/>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US"/>
          </a:p>
        </p:txBody>
      </p:sp>
      <p:sp>
        <p:nvSpPr>
          <p:cNvPr id="2" name="Title 1"/>
          <p:cNvSpPr>
            <a:spLocks noGrp="1"/>
          </p:cNvSpPr>
          <p:nvPr>
            <p:ph type="title"/>
          </p:nvPr>
        </p:nvSpPr>
        <p:spPr>
          <a:xfrm>
            <a:off x="1792288" y="4800600"/>
            <a:ext cx="5486400" cy="566738"/>
          </a:xfrm>
        </p:spPr>
        <p:txBody>
          <a:bodyPr anchor="b"/>
          <a:lstStyle>
            <a:lvl1pPr algn="l">
              <a:defRPr sz="2000" b="1">
                <a:solidFill>
                  <a:srgbClr val="0060A6"/>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E661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5313" y="-111125"/>
            <a:ext cx="83804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76350"/>
            <a:ext cx="8229600" cy="471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11" name="Rectangle 11"/>
          <p:cNvSpPr>
            <a:spLocks noChangeArrowheads="1"/>
          </p:cNvSpPr>
          <p:nvPr/>
        </p:nvSpPr>
        <p:spPr bwMode="auto">
          <a:xfrm>
            <a:off x="158750" y="6296025"/>
            <a:ext cx="3106738" cy="293688"/>
          </a:xfrm>
          <a:prstGeom prst="rect">
            <a:avLst/>
          </a:prstGeom>
          <a:noFill/>
          <a:ln w="9525">
            <a:noFill/>
            <a:miter lim="800000"/>
            <a:headEnd/>
            <a:tailEnd/>
          </a:ln>
          <a:effectLst/>
        </p:spPr>
        <p:txBody>
          <a:bodyPr/>
          <a:lstStyle/>
          <a:p>
            <a:pPr algn="l">
              <a:defRPr/>
            </a:pPr>
            <a:r>
              <a:rPr lang="en-US" sz="1200" dirty="0">
                <a:solidFill>
                  <a:schemeClr val="hlink"/>
                </a:solidFill>
              </a:rPr>
              <a:t>CONFIDENTIAL</a:t>
            </a:r>
          </a:p>
        </p:txBody>
      </p:sp>
      <p:grpSp>
        <p:nvGrpSpPr>
          <p:cNvPr id="1029" name="Group 15"/>
          <p:cNvGrpSpPr>
            <a:grpSpLocks/>
          </p:cNvGrpSpPr>
          <p:nvPr/>
        </p:nvGrpSpPr>
        <p:grpSpPr bwMode="auto">
          <a:xfrm>
            <a:off x="230188" y="293688"/>
            <a:ext cx="336550" cy="334962"/>
            <a:chOff x="145" y="185"/>
            <a:chExt cx="212" cy="211"/>
          </a:xfrm>
        </p:grpSpPr>
        <p:sp>
          <p:nvSpPr>
            <p:cNvPr id="307212" name="AutoShape 12"/>
            <p:cNvSpPr>
              <a:spLocks noChangeArrowheads="1"/>
            </p:cNvSpPr>
            <p:nvPr/>
          </p:nvSpPr>
          <p:spPr bwMode="auto">
            <a:xfrm>
              <a:off x="248" y="185"/>
              <a:ext cx="109" cy="211"/>
            </a:xfrm>
            <a:prstGeom prst="chevron">
              <a:avLst>
                <a:gd name="adj" fmla="val 61468"/>
              </a:avLst>
            </a:prstGeom>
            <a:solidFill>
              <a:srgbClr val="FFFFFF">
                <a:alpha val="89999"/>
              </a:srgbClr>
            </a:solidFill>
            <a:ln w="9525" algn="ctr">
              <a:noFill/>
              <a:miter lim="800000"/>
              <a:headEnd/>
              <a:tailEnd/>
            </a:ln>
            <a:effectLst/>
          </p:spPr>
          <p:txBody>
            <a:bodyPr wrap="none" anchor="ctr"/>
            <a:lstStyle/>
            <a:p>
              <a:pPr>
                <a:defRPr/>
              </a:pPr>
              <a:endParaRPr lang="en-US"/>
            </a:p>
          </p:txBody>
        </p:sp>
        <p:sp>
          <p:nvSpPr>
            <p:cNvPr id="307213" name="AutoShape 13"/>
            <p:cNvSpPr>
              <a:spLocks noChangeArrowheads="1"/>
            </p:cNvSpPr>
            <p:nvPr/>
          </p:nvSpPr>
          <p:spPr bwMode="auto">
            <a:xfrm>
              <a:off x="145" y="185"/>
              <a:ext cx="109" cy="211"/>
            </a:xfrm>
            <a:prstGeom prst="chevron">
              <a:avLst>
                <a:gd name="adj" fmla="val 61468"/>
              </a:avLst>
            </a:prstGeom>
            <a:solidFill>
              <a:srgbClr val="FFFFFF">
                <a:alpha val="20000"/>
              </a:srgbClr>
            </a:solidFill>
            <a:ln w="9525" algn="ctr">
              <a:noFill/>
              <a:miter lim="800000"/>
              <a:headEnd/>
              <a:tailEnd/>
            </a:ln>
            <a:effectLst/>
          </p:spPr>
          <p:txBody>
            <a:bodyPr wrap="none" anchor="ctr"/>
            <a:lstStyle/>
            <a:p>
              <a:pPr>
                <a:defRPr/>
              </a:pPr>
              <a:endParaRPr lang="en-US"/>
            </a:p>
          </p:txBody>
        </p:sp>
      </p:grpSp>
      <p:sp>
        <p:nvSpPr>
          <p:cNvPr id="10" name="TextBox 9"/>
          <p:cNvSpPr txBox="1"/>
          <p:nvPr/>
        </p:nvSpPr>
        <p:spPr>
          <a:xfrm>
            <a:off x="150813" y="6503988"/>
            <a:ext cx="3289300" cy="231775"/>
          </a:xfrm>
          <a:prstGeom prst="rect">
            <a:avLst/>
          </a:prstGeom>
          <a:noFill/>
        </p:spPr>
        <p:txBody>
          <a:bodyPr>
            <a:spAutoFit/>
          </a:bodyPr>
          <a:lstStyle/>
          <a:p>
            <a:pPr algn="l">
              <a:defRPr/>
            </a:pPr>
            <a:r>
              <a:rPr lang="en-US" sz="900" dirty="0">
                <a:solidFill>
                  <a:srgbClr val="515151"/>
                </a:solidFill>
              </a:rPr>
              <a:t>© </a:t>
            </a:r>
            <a:r>
              <a:rPr lang="en-US" sz="900" dirty="0" smtClean="0">
                <a:solidFill>
                  <a:srgbClr val="515151"/>
                </a:solidFill>
              </a:rPr>
              <a:t>2012 </a:t>
            </a:r>
            <a:r>
              <a:rPr lang="en-US" sz="900" dirty="0">
                <a:solidFill>
                  <a:srgbClr val="515151"/>
                </a:solidFill>
              </a:rPr>
              <a:t>IM Flash Technologies, LLC. All rights reserved.</a:t>
            </a:r>
            <a:endParaRPr lang="en-US" dirty="0"/>
          </a:p>
        </p:txBody>
      </p:sp>
      <p:sp>
        <p:nvSpPr>
          <p:cNvPr id="11" name="TextBox 10"/>
          <p:cNvSpPr txBox="1"/>
          <p:nvPr/>
        </p:nvSpPr>
        <p:spPr>
          <a:xfrm>
            <a:off x="4100513" y="6503988"/>
            <a:ext cx="990600" cy="231775"/>
          </a:xfrm>
          <a:prstGeom prst="rect">
            <a:avLst/>
          </a:prstGeom>
          <a:noFill/>
        </p:spPr>
        <p:txBody>
          <a:bodyPr>
            <a:spAutoFit/>
          </a:bodyPr>
          <a:lstStyle/>
          <a:p>
            <a:pPr>
              <a:defRPr/>
            </a:pPr>
            <a:r>
              <a:rPr lang="en-US" sz="900" dirty="0">
                <a:solidFill>
                  <a:srgbClr val="515151"/>
                </a:solidFill>
              </a:rPr>
              <a:t>Slide - </a:t>
            </a:r>
            <a:fld id="{8A44573A-0E5D-4444-AA1F-7FC68BEE6888}" type="slidenum">
              <a:rPr lang="en-US" sz="900">
                <a:solidFill>
                  <a:srgbClr val="515151"/>
                </a:solidFill>
              </a:rPr>
              <a:pPr>
                <a:defRPr/>
              </a:pPr>
              <a:t>‹#›</a:t>
            </a:fld>
            <a:endParaRPr lang="en-US" sz="900" dirty="0">
              <a:solidFill>
                <a:srgbClr val="515151"/>
              </a:solidFill>
            </a:endParaRPr>
          </a:p>
        </p:txBody>
      </p:sp>
    </p:spTree>
  </p:cSld>
  <p:clrMap bg1="lt1" tx1="dk1" bg2="lt2" tx2="dk2" accent1="accent1" accent2="accent2" accent3="accent3" accent4="accent4" accent5="accent5" accent6="accent6" hlink="hlink" folHlink="folHlink"/>
  <p:sldLayoutIdLst>
    <p:sldLayoutId id="2147483853" r:id="rId1"/>
    <p:sldLayoutId id="2147483838" r:id="rId2"/>
    <p:sldLayoutId id="2147483854" r:id="rId3"/>
    <p:sldLayoutId id="2147483839" r:id="rId4"/>
    <p:sldLayoutId id="2147483840" r:id="rId5"/>
    <p:sldLayoutId id="2147483841" r:id="rId6"/>
    <p:sldLayoutId id="2147483855" r:id="rId7"/>
    <p:sldLayoutId id="2147483856" r:id="rId8"/>
    <p:sldLayoutId id="2147483857" r:id="rId9"/>
    <p:sldLayoutId id="2147483842" r:id="rId10"/>
    <p:sldLayoutId id="2147483858" r:id="rId11"/>
  </p:sldLayoutIdLst>
  <p:transition spd="slow"/>
  <p:hf sldNum="0" hdr="0" ftr="0" dt="0"/>
  <p:txStyles>
    <p:titleStyle>
      <a:lvl1pPr algn="l" rtl="0" eaLnBrk="1" fontAlgn="base" hangingPunct="1">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Calibri" pitchFamily="34" charset="0"/>
        </a:defRPr>
      </a:lvl2pPr>
      <a:lvl3pPr algn="l" rtl="0" eaLnBrk="1" fontAlgn="base" hangingPunct="1">
        <a:spcBef>
          <a:spcPct val="0"/>
        </a:spcBef>
        <a:spcAft>
          <a:spcPct val="0"/>
        </a:spcAft>
        <a:defRPr sz="2600">
          <a:solidFill>
            <a:schemeClr val="bg1"/>
          </a:solidFill>
          <a:latin typeface="Calibri" pitchFamily="34" charset="0"/>
        </a:defRPr>
      </a:lvl3pPr>
      <a:lvl4pPr algn="l" rtl="0" eaLnBrk="1" fontAlgn="base" hangingPunct="1">
        <a:spcBef>
          <a:spcPct val="0"/>
        </a:spcBef>
        <a:spcAft>
          <a:spcPct val="0"/>
        </a:spcAft>
        <a:defRPr sz="2600">
          <a:solidFill>
            <a:schemeClr val="bg1"/>
          </a:solidFill>
          <a:latin typeface="Calibri" pitchFamily="34" charset="0"/>
        </a:defRPr>
      </a:lvl4pPr>
      <a:lvl5pPr algn="l" rtl="0" eaLnBrk="1" fontAlgn="base" hangingPunct="1">
        <a:spcBef>
          <a:spcPct val="0"/>
        </a:spcBef>
        <a:spcAft>
          <a:spcPct val="0"/>
        </a:spcAft>
        <a:defRPr sz="2600">
          <a:solidFill>
            <a:schemeClr val="bg1"/>
          </a:solidFill>
          <a:latin typeface="Calibri" pitchFamily="34" charset="0"/>
        </a:defRPr>
      </a:lvl5pPr>
      <a:lvl6pPr marL="457200" algn="l" rtl="0" eaLnBrk="1" fontAlgn="base" hangingPunct="1">
        <a:spcBef>
          <a:spcPct val="0"/>
        </a:spcBef>
        <a:spcAft>
          <a:spcPct val="0"/>
        </a:spcAft>
        <a:defRPr sz="2600">
          <a:solidFill>
            <a:schemeClr val="bg1"/>
          </a:solidFill>
          <a:latin typeface="Calibri" pitchFamily="34" charset="0"/>
        </a:defRPr>
      </a:lvl6pPr>
      <a:lvl7pPr marL="914400" algn="l" rtl="0" eaLnBrk="1" fontAlgn="base" hangingPunct="1">
        <a:spcBef>
          <a:spcPct val="0"/>
        </a:spcBef>
        <a:spcAft>
          <a:spcPct val="0"/>
        </a:spcAft>
        <a:defRPr sz="2600">
          <a:solidFill>
            <a:schemeClr val="bg1"/>
          </a:solidFill>
          <a:latin typeface="Calibri" pitchFamily="34" charset="0"/>
        </a:defRPr>
      </a:lvl7pPr>
      <a:lvl8pPr marL="1371600" algn="l" rtl="0" eaLnBrk="1" fontAlgn="base" hangingPunct="1">
        <a:spcBef>
          <a:spcPct val="0"/>
        </a:spcBef>
        <a:spcAft>
          <a:spcPct val="0"/>
        </a:spcAft>
        <a:defRPr sz="2600">
          <a:solidFill>
            <a:schemeClr val="bg1"/>
          </a:solidFill>
          <a:latin typeface="Calibri" pitchFamily="34" charset="0"/>
        </a:defRPr>
      </a:lvl8pPr>
      <a:lvl9pPr marL="1828800" algn="l" rtl="0" eaLnBrk="1" fontAlgn="base" hangingPunct="1">
        <a:spcBef>
          <a:spcPct val="0"/>
        </a:spcBef>
        <a:spcAft>
          <a:spcPct val="0"/>
        </a:spcAft>
        <a:defRPr sz="2600">
          <a:solidFill>
            <a:schemeClr val="bg1"/>
          </a:solidFill>
          <a:latin typeface="Calibri" pitchFamily="34" charset="0"/>
        </a:defRPr>
      </a:lvl9pPr>
    </p:titleStyle>
    <p:bodyStyle>
      <a:lvl1pPr marL="342900" indent="-342900" algn="l" rtl="0" eaLnBrk="1" fontAlgn="base" hangingPunct="1">
        <a:spcBef>
          <a:spcPct val="20000"/>
        </a:spcBef>
        <a:spcAft>
          <a:spcPct val="0"/>
        </a:spcAft>
        <a:buChar char="•"/>
        <a:defRPr sz="2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rgbClr val="515151"/>
          </a:solidFill>
          <a:latin typeface="+mn-lt"/>
        </a:defRPr>
      </a:lvl2pPr>
      <a:lvl3pPr marL="1143000" indent="-228600" algn="l" rtl="0" eaLnBrk="1" fontAlgn="base" hangingPunct="1">
        <a:spcBef>
          <a:spcPct val="20000"/>
        </a:spcBef>
        <a:spcAft>
          <a:spcPct val="0"/>
        </a:spcAft>
        <a:buFont typeface="Wingdings" pitchFamily="2" charset="2"/>
        <a:buChar char="§"/>
        <a:defRPr sz="1600">
          <a:solidFill>
            <a:srgbClr val="DE6D28"/>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rgbClr val="515151"/>
          </a:solidFill>
          <a:latin typeface="+mn-lt"/>
        </a:defRPr>
      </a:lvl5pPr>
      <a:lvl6pPr marL="2514600" indent="-228600" algn="l" rtl="0" eaLnBrk="1" fontAlgn="base" hangingPunct="1">
        <a:spcBef>
          <a:spcPct val="20000"/>
        </a:spcBef>
        <a:spcAft>
          <a:spcPct val="0"/>
        </a:spcAft>
        <a:buChar char="»"/>
        <a:defRPr sz="1200">
          <a:solidFill>
            <a:srgbClr val="515151"/>
          </a:solidFill>
          <a:latin typeface="+mn-lt"/>
        </a:defRPr>
      </a:lvl6pPr>
      <a:lvl7pPr marL="2971800" indent="-228600" algn="l" rtl="0" eaLnBrk="1" fontAlgn="base" hangingPunct="1">
        <a:spcBef>
          <a:spcPct val="20000"/>
        </a:spcBef>
        <a:spcAft>
          <a:spcPct val="0"/>
        </a:spcAft>
        <a:buChar char="»"/>
        <a:defRPr sz="1200">
          <a:solidFill>
            <a:srgbClr val="515151"/>
          </a:solidFill>
          <a:latin typeface="+mn-lt"/>
        </a:defRPr>
      </a:lvl7pPr>
      <a:lvl8pPr marL="3429000" indent="-228600" algn="l" rtl="0" eaLnBrk="1" fontAlgn="base" hangingPunct="1">
        <a:spcBef>
          <a:spcPct val="20000"/>
        </a:spcBef>
        <a:spcAft>
          <a:spcPct val="0"/>
        </a:spcAft>
        <a:buChar char="»"/>
        <a:defRPr sz="1200">
          <a:solidFill>
            <a:srgbClr val="515151"/>
          </a:solidFill>
          <a:latin typeface="+mn-lt"/>
        </a:defRPr>
      </a:lvl8pPr>
      <a:lvl9pPr marL="3886200" indent="-228600" algn="l" rtl="0" eaLnBrk="1" fontAlgn="base" hangingPunct="1">
        <a:spcBef>
          <a:spcPct val="20000"/>
        </a:spcBef>
        <a:spcAft>
          <a:spcPct val="0"/>
        </a:spcAft>
        <a:buChar char="»"/>
        <a:defRPr sz="1200">
          <a:solidFill>
            <a:srgbClr val="51515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49225" y="6199188"/>
            <a:ext cx="8836025" cy="508000"/>
          </a:xfrm>
          <a:prstGeom prst="rect">
            <a:avLst/>
          </a:prstGeom>
          <a:noFill/>
        </p:spPr>
        <p:txBody>
          <a:bodyPr>
            <a:spAutoFit/>
          </a:bodyPr>
          <a:lstStyle/>
          <a:p>
            <a:pPr algn="l">
              <a:defRPr/>
            </a:pPr>
            <a:r>
              <a:rPr lang="en-US" sz="900" b="0" dirty="0">
                <a:solidFill>
                  <a:schemeClr val="bg1"/>
                </a:solidFill>
              </a:rPr>
              <a:t>© </a:t>
            </a:r>
            <a:r>
              <a:rPr lang="en-US" sz="900" b="0" dirty="0" smtClean="0">
                <a:solidFill>
                  <a:schemeClr val="bg1"/>
                </a:solidFill>
              </a:rPr>
              <a:t>2012 </a:t>
            </a:r>
            <a:r>
              <a:rPr lang="en-US" sz="900" b="0" dirty="0">
                <a:solidFill>
                  <a:schemeClr val="bg1"/>
                </a:solidFill>
              </a:rPr>
              <a:t>IM Flash Technologies, LLC. All rights reserved. Products are warranted only to meet the applicable production data sheet specifications.</a:t>
            </a:r>
          </a:p>
          <a:p>
            <a:pPr algn="l">
              <a:defRPr/>
            </a:pPr>
            <a:r>
              <a:rPr lang="en-US" sz="900" b="0" dirty="0">
                <a:solidFill>
                  <a:schemeClr val="bg1"/>
                </a:solidFill>
              </a:rPr>
              <a:t>Information, products and/or specifications are subject to change without notice. All information is provided on an “AS IS” basis without warranties of any kind. Dates are estimates only. Drawings may not be to scale. All trademarks are the property of their respective owners.</a:t>
            </a:r>
            <a:endParaRPr lang="en-US" sz="9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859"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ransition spd="slow"/>
  <p:timing>
    <p:tnLst>
      <p:par>
        <p:cTn id="1" dur="indefinite" restart="never" nodeType="tmRoot"/>
      </p:par>
    </p:tnLst>
  </p:timing>
  <p:hf sldNum="0" hdr="0" ftr="0" dt="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Calibri" pitchFamily="34" charset="0"/>
        </a:defRPr>
      </a:lvl2pPr>
      <a:lvl3pPr algn="l" rtl="0" eaLnBrk="0" fontAlgn="base" hangingPunct="0">
        <a:spcBef>
          <a:spcPct val="0"/>
        </a:spcBef>
        <a:spcAft>
          <a:spcPct val="0"/>
        </a:spcAft>
        <a:defRPr sz="2800">
          <a:solidFill>
            <a:schemeClr val="bg1"/>
          </a:solidFill>
          <a:latin typeface="Calibri" pitchFamily="34" charset="0"/>
        </a:defRPr>
      </a:lvl3pPr>
      <a:lvl4pPr algn="l" rtl="0" eaLnBrk="0" fontAlgn="base" hangingPunct="0">
        <a:spcBef>
          <a:spcPct val="0"/>
        </a:spcBef>
        <a:spcAft>
          <a:spcPct val="0"/>
        </a:spcAft>
        <a:defRPr sz="2800">
          <a:solidFill>
            <a:schemeClr val="bg1"/>
          </a:solidFill>
          <a:latin typeface="Calibri" pitchFamily="34" charset="0"/>
        </a:defRPr>
      </a:lvl4pPr>
      <a:lvl5pPr algn="l" rtl="0" eaLnBrk="0" fontAlgn="base" hangingPunct="0">
        <a:spcBef>
          <a:spcPct val="0"/>
        </a:spcBef>
        <a:spcAft>
          <a:spcPct val="0"/>
        </a:spcAft>
        <a:defRPr sz="2800">
          <a:solidFill>
            <a:schemeClr val="bg1"/>
          </a:solidFill>
          <a:latin typeface="Calibri" pitchFamily="34"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p:titleStyle>
    <p:bodyStyle>
      <a:lvl1pPr marL="342900" indent="-342900" algn="l" rtl="0" eaLnBrk="0" fontAlgn="base" hangingPunct="0">
        <a:spcBef>
          <a:spcPct val="20000"/>
        </a:spcBef>
        <a:spcAft>
          <a:spcPct val="0"/>
        </a:spcAft>
        <a:buChar char="•"/>
        <a:defRPr sz="2400">
          <a:solidFill>
            <a:srgbClr val="DE6D28"/>
          </a:solidFill>
          <a:latin typeface="+mn-lt"/>
          <a:ea typeface="+mn-ea"/>
          <a:cs typeface="+mn-cs"/>
        </a:defRPr>
      </a:lvl1pPr>
      <a:lvl2pPr marL="742950" indent="-285750" algn="l" rtl="0" eaLnBrk="0" fontAlgn="base" hangingPunct="0">
        <a:spcBef>
          <a:spcPct val="20000"/>
        </a:spcBef>
        <a:spcAft>
          <a:spcPct val="0"/>
        </a:spcAft>
        <a:buChar char="–"/>
        <a:defRPr sz="2200">
          <a:solidFill>
            <a:srgbClr val="333333"/>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060A6"/>
          </a:solidFill>
          <a:latin typeface="+mn-lt"/>
        </a:defRPr>
      </a:lvl3pPr>
      <a:lvl4pPr marL="1600200" indent="-228600" algn="l" rtl="0" eaLnBrk="0" fontAlgn="base" hangingPunct="0">
        <a:spcBef>
          <a:spcPct val="20000"/>
        </a:spcBef>
        <a:spcAft>
          <a:spcPct val="0"/>
        </a:spcAft>
        <a:buChar char="–"/>
        <a:defRPr>
          <a:solidFill>
            <a:srgbClr val="333333"/>
          </a:solidFill>
          <a:latin typeface="+mn-lt"/>
        </a:defRPr>
      </a:lvl4pPr>
      <a:lvl5pPr marL="2057400" indent="-228600" algn="l" rtl="0" eaLnBrk="0" fontAlgn="base" hangingPunct="0">
        <a:spcBef>
          <a:spcPct val="20000"/>
        </a:spcBef>
        <a:spcAft>
          <a:spcPct val="0"/>
        </a:spcAft>
        <a:buChar char="»"/>
        <a:defRPr sz="1600">
          <a:solidFill>
            <a:srgbClr val="333333"/>
          </a:solidFill>
          <a:latin typeface="+mn-lt"/>
        </a:defRPr>
      </a:lvl5pPr>
      <a:lvl6pPr marL="2514600" indent="-228600" algn="l" rtl="0" fontAlgn="base">
        <a:spcBef>
          <a:spcPct val="20000"/>
        </a:spcBef>
        <a:spcAft>
          <a:spcPct val="0"/>
        </a:spcAft>
        <a:buChar char="»"/>
        <a:defRPr sz="1600">
          <a:solidFill>
            <a:srgbClr val="333333"/>
          </a:solidFill>
          <a:latin typeface="+mn-lt"/>
        </a:defRPr>
      </a:lvl6pPr>
      <a:lvl7pPr marL="2971800" indent="-228600" algn="l" rtl="0" fontAlgn="base">
        <a:spcBef>
          <a:spcPct val="20000"/>
        </a:spcBef>
        <a:spcAft>
          <a:spcPct val="0"/>
        </a:spcAft>
        <a:buChar char="»"/>
        <a:defRPr sz="1600">
          <a:solidFill>
            <a:srgbClr val="333333"/>
          </a:solidFill>
          <a:latin typeface="+mn-lt"/>
        </a:defRPr>
      </a:lvl7pPr>
      <a:lvl8pPr marL="3429000" indent="-228600" algn="l" rtl="0" fontAlgn="base">
        <a:spcBef>
          <a:spcPct val="20000"/>
        </a:spcBef>
        <a:spcAft>
          <a:spcPct val="0"/>
        </a:spcAft>
        <a:buChar char="»"/>
        <a:defRPr sz="1600">
          <a:solidFill>
            <a:srgbClr val="333333"/>
          </a:solidFill>
          <a:latin typeface="+mn-lt"/>
        </a:defRPr>
      </a:lvl8pPr>
      <a:lvl9pPr marL="3886200" indent="-228600" algn="l" rtl="0" fontAlgn="base">
        <a:spcBef>
          <a:spcPct val="20000"/>
        </a:spcBef>
        <a:spcAft>
          <a:spcPct val="0"/>
        </a:spcAft>
        <a:buChar char="»"/>
        <a:defRPr sz="16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lgn="r" eaLnBrk="1" latinLnBrk="0" hangingPunct="1"/>
            <a:fld id="{564CF2E0-CCC4-4E1E-9902-C3C36AB3FDA4}" type="datetimeFigureOut">
              <a:rPr lang="en-US" smtClean="0"/>
              <a:pPr algn="r" eaLnBrk="1" latinLnBrk="0" hangingPunct="1"/>
              <a:t>1/28/2019</a:t>
            </a:fld>
            <a:endParaRPr lang="en-US" sz="1400" dirty="0">
              <a:solidFill>
                <a:schemeClr val="tx2"/>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0" lang="en-US" sz="1400" dirty="0">
              <a:solidFill>
                <a:schemeClr val="tx2"/>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gif"/><Relationship Id="rId7" Type="http://schemas.openxmlformats.org/officeDocument/2006/relationships/image" Target="../media/image32.jpeg"/><Relationship Id="rId2" Type="http://schemas.openxmlformats.org/officeDocument/2006/relationships/image" Target="../media/image28.jpeg"/><Relationship Id="rId1" Type="http://schemas.openxmlformats.org/officeDocument/2006/relationships/slideLayout" Target="../slideLayouts/slideLayout28.xml"/><Relationship Id="rId6" Type="http://schemas.openxmlformats.org/officeDocument/2006/relationships/hyperlink" Target="http://blogs.inlandsocal.com/iguide/bracero.JPG" TargetMode="External"/><Relationship Id="rId5" Type="http://schemas.openxmlformats.org/officeDocument/2006/relationships/image" Target="../media/image31.jpeg"/><Relationship Id="rId4" Type="http://schemas.openxmlformats.org/officeDocument/2006/relationships/image" Target="../media/image30.gif"/><Relationship Id="rId9"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8.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url?sa=i&amp;rct=j&amp;q=&amp;esrc=s&amp;source=images&amp;cd=&amp;cad=rja&amp;uact=8&amp;ved=0ahUKEwid_dmov4jSAhUU1WMKHZtbDaQQjRwIBw&amp;url=https://www.emaze.com/@AOFTICRF/WW2-News&amp;psig=AFQjCNFvZLEq464W6YlyhTc-k_c_BzooDQ&amp;ust=1486917992092305" TargetMode="Externa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m/url?sa=i&amp;rct=j&amp;q=&amp;esrc=s&amp;source=images&amp;cd=&amp;cad=rja&amp;uact=8&amp;ved=0ahUKEwjlpJmUwIjSAhWIxFQKHaSODVoQjRwIBw&amp;url=http://prospect.org/article/american-war-dead-numbers&amp;bvm=bv.146786187,d.cGw&amp;psig=AFQjCNHL9NsUEIidXwySE1-_vzt4xmZ22g&amp;ust=1486918214750937" TargetMode="Externa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5.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28.xml"/><Relationship Id="rId6" Type="http://schemas.openxmlformats.org/officeDocument/2006/relationships/image" Target="../media/image18.jpeg"/><Relationship Id="rId5" Type="http://schemas.openxmlformats.org/officeDocument/2006/relationships/hyperlink" Target="//upload.wikimedia.org/wikipedia/commons/1/12/We_Can_Do_It!.jpg" TargetMode="Externa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pPr eaLnBrk="1" hangingPunct="1"/>
            <a:r>
              <a:rPr lang="en-US" dirty="0" smtClean="0"/>
              <a:t>American </a:t>
            </a:r>
            <a:r>
              <a:rPr lang="en-US" dirty="0" err="1" smtClean="0"/>
              <a:t>Homefront</a:t>
            </a:r>
            <a:endParaRPr lang="en-US" dirty="0" smtClean="0"/>
          </a:p>
        </p:txBody>
      </p:sp>
      <p:pic>
        <p:nvPicPr>
          <p:cNvPr id="38914" name="Picture 2" descr="http://upload.wikimedia.org/wikipedia/commons/0/08/Women_aluminum_shells_wwii.jpg"/>
          <p:cNvPicPr>
            <a:picLocks noChangeAspect="1" noChangeArrowheads="1"/>
          </p:cNvPicPr>
          <p:nvPr/>
        </p:nvPicPr>
        <p:blipFill>
          <a:blip r:embed="rId3" cstate="print"/>
          <a:srcRect/>
          <a:stretch>
            <a:fillRect/>
          </a:stretch>
        </p:blipFill>
        <p:spPr bwMode="auto">
          <a:xfrm>
            <a:off x="2729092" y="3314714"/>
            <a:ext cx="3351197" cy="272353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Rosie </a:t>
            </a:r>
            <a:r>
              <a:rPr lang="en-US" b="1" smtClean="0">
                <a:solidFill>
                  <a:schemeClr val="accent2"/>
                </a:solidFill>
              </a:rPr>
              <a:t>The Riveter:</a:t>
            </a:r>
            <a:endParaRPr lang="en-US" dirty="0"/>
          </a:p>
        </p:txBody>
      </p:sp>
      <p:sp>
        <p:nvSpPr>
          <p:cNvPr id="6" name="Content Placeholder 4"/>
          <p:cNvSpPr txBox="1">
            <a:spLocks/>
          </p:cNvSpPr>
          <p:nvPr/>
        </p:nvSpPr>
        <p:spPr>
          <a:xfrm>
            <a:off x="914400" y="2683378"/>
            <a:ext cx="4094922" cy="3611405"/>
          </a:xfrm>
          <a:prstGeom prst="rect">
            <a:avLst/>
          </a:prstGeom>
        </p:spPr>
        <p:txBody>
          <a:bodyPr anchor="t" anchorCtr="0">
            <a:normAutofit/>
          </a:bodyPr>
          <a:lstStyle/>
          <a:p>
            <a:pPr marL="0" marR="0" lvl="0" indent="0"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lang="en-US" sz="2400" dirty="0" smtClean="0">
                <a:solidFill>
                  <a:schemeClr val="accent2"/>
                </a:solidFill>
                <a:latin typeface="+mn-lt"/>
              </a:rPr>
              <a:t>Opportunities:</a:t>
            </a:r>
          </a:p>
          <a:p>
            <a:pPr lvl="1" algn="l" eaLnBrk="1" fontAlgn="auto" hangingPunct="1">
              <a:spcBef>
                <a:spcPts val="580"/>
              </a:spcBef>
              <a:spcAft>
                <a:spcPts val="0"/>
              </a:spcAft>
              <a:buClr>
                <a:schemeClr val="accent1"/>
              </a:buClr>
              <a:buSzPct val="85000"/>
              <a:buFont typeface="Arial" pitchFamily="34" charset="0"/>
              <a:buChar char="•"/>
              <a:defRPr/>
            </a:pPr>
            <a:r>
              <a:rPr lang="en-US" sz="2400" b="0" dirty="0" smtClean="0">
                <a:solidFill>
                  <a:schemeClr val="tx2"/>
                </a:solidFill>
                <a:latin typeface="+mn-lt"/>
              </a:rPr>
              <a:t>Women enter the workforce to fulfill war needs.</a:t>
            </a:r>
          </a:p>
          <a:p>
            <a:pPr lvl="1" algn="l" eaLnBrk="1" fontAlgn="auto" hangingPunct="1">
              <a:spcBef>
                <a:spcPts val="580"/>
              </a:spcBef>
              <a:spcAft>
                <a:spcPts val="0"/>
              </a:spcAft>
              <a:buClr>
                <a:schemeClr val="accent1"/>
              </a:buClr>
              <a:buSzPct val="85000"/>
              <a:buFont typeface="Arial" pitchFamily="34" charset="0"/>
              <a:buChar char="•"/>
              <a:defRPr/>
            </a:pPr>
            <a:r>
              <a:rPr lang="en-US" sz="2400" b="0" dirty="0" smtClean="0">
                <a:solidFill>
                  <a:schemeClr val="tx2"/>
                </a:solidFill>
                <a:latin typeface="+mn-lt"/>
              </a:rPr>
              <a:t>More money, more independence.</a:t>
            </a:r>
          </a:p>
          <a:p>
            <a:pPr algn="l" eaLnBrk="1" fontAlgn="auto" hangingPunct="1">
              <a:spcBef>
                <a:spcPts val="580"/>
              </a:spcBef>
              <a:spcAft>
                <a:spcPts val="0"/>
              </a:spcAft>
              <a:buClr>
                <a:schemeClr val="accent1"/>
              </a:buClr>
              <a:buSzPct val="85000"/>
              <a:buFont typeface="Arial" pitchFamily="34" charset="0"/>
              <a:buChar char="•"/>
              <a:defRPr/>
            </a:pPr>
            <a:r>
              <a:rPr lang="en-US" sz="2400" dirty="0" smtClean="0">
                <a:solidFill>
                  <a:schemeClr val="accent2"/>
                </a:solidFill>
                <a:latin typeface="+mn-lt"/>
              </a:rPr>
              <a:t>Challenges:</a:t>
            </a:r>
          </a:p>
          <a:p>
            <a:pPr lvl="1" algn="l" eaLnBrk="1" fontAlgn="auto" hangingPunct="1">
              <a:spcBef>
                <a:spcPts val="580"/>
              </a:spcBef>
              <a:spcAft>
                <a:spcPts val="0"/>
              </a:spcAft>
              <a:buClr>
                <a:schemeClr val="accent1"/>
              </a:buClr>
              <a:buSzPct val="85000"/>
              <a:buFont typeface="Arial" pitchFamily="34" charset="0"/>
              <a:buChar char="•"/>
              <a:defRPr/>
            </a:pPr>
            <a:r>
              <a:rPr lang="en-US" sz="2400" b="0" dirty="0" smtClean="0">
                <a:solidFill>
                  <a:schemeClr val="tx2"/>
                </a:solidFill>
                <a:latin typeface="+mn-lt"/>
              </a:rPr>
              <a:t>Less pay for equal work</a:t>
            </a:r>
          </a:p>
          <a:p>
            <a:pPr lvl="1" algn="l" eaLnBrk="1" fontAlgn="auto" hangingPunct="1">
              <a:spcBef>
                <a:spcPts val="580"/>
              </a:spcBef>
              <a:spcAft>
                <a:spcPts val="0"/>
              </a:spcAft>
              <a:buClr>
                <a:schemeClr val="accent1"/>
              </a:buClr>
              <a:buSzPct val="85000"/>
              <a:buFont typeface="Arial" pitchFamily="34" charset="0"/>
              <a:buChar char="•"/>
              <a:defRPr/>
            </a:pPr>
            <a:r>
              <a:rPr lang="en-US" sz="2400" b="0" dirty="0" smtClean="0">
                <a:solidFill>
                  <a:schemeClr val="tx2"/>
                </a:solidFill>
                <a:latin typeface="+mn-lt"/>
              </a:rPr>
              <a:t>Workforce discrimination</a:t>
            </a:r>
            <a:endParaRPr lang="en-US" sz="2400" b="0" dirty="0">
              <a:solidFill>
                <a:schemeClr val="tx2"/>
              </a:solidFill>
              <a:latin typeface="+mn-lt"/>
            </a:endParaRPr>
          </a:p>
          <a:p>
            <a:pPr lvl="1" algn="l" eaLnBrk="1" fontAlgn="auto" hangingPunct="1">
              <a:spcBef>
                <a:spcPts val="580"/>
              </a:spcBef>
              <a:spcAft>
                <a:spcPts val="0"/>
              </a:spcAft>
              <a:buClr>
                <a:schemeClr val="accent1"/>
              </a:buClr>
              <a:buSzPct val="85000"/>
              <a:buFont typeface="Arial" pitchFamily="34" charset="0"/>
              <a:buChar char="•"/>
              <a:defRPr/>
            </a:pPr>
            <a:endParaRPr lang="en-US" sz="2400" b="0" dirty="0" smtClean="0">
              <a:solidFill>
                <a:schemeClr val="tx1">
                  <a:tint val="75000"/>
                </a:schemeClr>
              </a:solidFill>
              <a:latin typeface="+mn-lt"/>
            </a:endParaRPr>
          </a:p>
        </p:txBody>
      </p:sp>
      <p:pic>
        <p:nvPicPr>
          <p:cNvPr id="1026" name="Picture 2" descr="http://upload.wikimedia.org/wikipedia/commons/thumb/1/1a/WomanFactory1940s.jpg/250px-WomanFactory1940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8352" y="2836336"/>
            <a:ext cx="3302552" cy="25495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23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4" name="Picture 8" descr="C:\Users\dhubbard\Desktop\african-americans-wwii-253.jpg"/>
          <p:cNvPicPr>
            <a:picLocks noChangeAspect="1" noChangeArrowheads="1"/>
          </p:cNvPicPr>
          <p:nvPr/>
        </p:nvPicPr>
        <p:blipFill>
          <a:blip r:embed="rId2" cstate="print"/>
          <a:srcRect/>
          <a:stretch>
            <a:fillRect/>
          </a:stretch>
        </p:blipFill>
        <p:spPr bwMode="auto">
          <a:xfrm rot="21412872">
            <a:off x="6850687" y="1210390"/>
            <a:ext cx="2220883" cy="272301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http://farm3.static.flickr.com/2704/4331561976_3091a22914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1852">
            <a:off x="6360394" y="3236463"/>
            <a:ext cx="2452971" cy="317368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5299" name="Picture 3" descr="C:\Users\dhubbard\Desktop\race_redballxpress.jpg"/>
          <p:cNvPicPr>
            <a:picLocks noChangeAspect="1" noChangeArrowheads="1"/>
          </p:cNvPicPr>
          <p:nvPr/>
        </p:nvPicPr>
        <p:blipFill>
          <a:blip r:embed="rId4" cstate="print"/>
          <a:srcRect/>
          <a:stretch>
            <a:fillRect/>
          </a:stretch>
        </p:blipFill>
        <p:spPr bwMode="auto">
          <a:xfrm rot="690614">
            <a:off x="471365" y="1253444"/>
            <a:ext cx="2619745" cy="210016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lstStyle/>
          <a:p>
            <a:pPr algn="ctr"/>
            <a:r>
              <a:rPr lang="en-US" b="1" dirty="0" smtClean="0">
                <a:solidFill>
                  <a:schemeClr val="accent2"/>
                </a:solidFill>
              </a:rPr>
              <a:t>AFRICAN-AMERICANS</a:t>
            </a:r>
            <a:endParaRPr lang="en-US" b="1" dirty="0">
              <a:solidFill>
                <a:schemeClr val="accent2"/>
              </a:solidFill>
            </a:endParaRPr>
          </a:p>
        </p:txBody>
      </p:sp>
      <p:pic>
        <p:nvPicPr>
          <p:cNvPr id="55302" name="Picture 6" descr="C:\Users\dhubbard\Desktop\miller.jpg"/>
          <p:cNvPicPr>
            <a:picLocks noChangeAspect="1" noChangeArrowheads="1"/>
          </p:cNvPicPr>
          <p:nvPr/>
        </p:nvPicPr>
        <p:blipFill>
          <a:blip r:embed="rId5" cstate="print"/>
          <a:srcRect/>
          <a:stretch>
            <a:fillRect/>
          </a:stretch>
        </p:blipFill>
        <p:spPr bwMode="auto">
          <a:xfrm rot="21368515">
            <a:off x="430445" y="2970271"/>
            <a:ext cx="2366543" cy="330231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5298" name="Picture 2" descr="C:\Users\dhubbard\Desktop\race_japhomefront01.jpg"/>
          <p:cNvPicPr>
            <a:picLocks noChangeAspect="1" noChangeArrowheads="1"/>
          </p:cNvPicPr>
          <p:nvPr/>
        </p:nvPicPr>
        <p:blipFill>
          <a:blip r:embed="rId6" cstate="print"/>
          <a:srcRect/>
          <a:stretch>
            <a:fillRect/>
          </a:stretch>
        </p:blipFill>
        <p:spPr bwMode="auto">
          <a:xfrm>
            <a:off x="2579818" y="1355229"/>
            <a:ext cx="4210050" cy="320503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5303" name="Picture 7" descr="C:\Users\dhubbard\Desktop\White_only_-_Detroit_1943.jpg"/>
          <p:cNvPicPr>
            <a:picLocks noChangeAspect="1" noChangeArrowheads="1"/>
          </p:cNvPicPr>
          <p:nvPr/>
        </p:nvPicPr>
        <p:blipFill>
          <a:blip r:embed="rId7" cstate="print"/>
          <a:srcRect/>
          <a:stretch>
            <a:fillRect/>
          </a:stretch>
        </p:blipFill>
        <p:spPr bwMode="auto">
          <a:xfrm>
            <a:off x="3098204" y="4482270"/>
            <a:ext cx="3001383" cy="202192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African Americans:</a:t>
            </a:r>
            <a:endParaRPr lang="en-US" dirty="0"/>
          </a:p>
        </p:txBody>
      </p:sp>
      <p:sp>
        <p:nvSpPr>
          <p:cNvPr id="6" name="Content Placeholder 4"/>
          <p:cNvSpPr txBox="1">
            <a:spLocks/>
          </p:cNvSpPr>
          <p:nvPr/>
        </p:nvSpPr>
        <p:spPr>
          <a:xfrm>
            <a:off x="914400" y="2683378"/>
            <a:ext cx="4094922" cy="3611405"/>
          </a:xfrm>
          <a:prstGeom prst="rect">
            <a:avLst/>
          </a:prstGeom>
        </p:spPr>
        <p:txBody>
          <a:bodyPr anchor="t" anchorCtr="0">
            <a:normAutofit fontScale="85000" lnSpcReduction="20000"/>
          </a:bodyPr>
          <a:lstStyle/>
          <a:p>
            <a:pPr marL="0" marR="0" lvl="0" indent="0"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lang="en-US" sz="2400" dirty="0" smtClean="0">
                <a:solidFill>
                  <a:schemeClr val="accent2"/>
                </a:solidFill>
                <a:latin typeface="+mn-lt"/>
              </a:rPr>
              <a:t>Opportunities:</a:t>
            </a:r>
          </a:p>
          <a:p>
            <a:pPr lvl="1" algn="l" eaLnBrk="1" fontAlgn="auto" hangingPunct="1">
              <a:spcBef>
                <a:spcPts val="580"/>
              </a:spcBef>
              <a:spcAft>
                <a:spcPts val="0"/>
              </a:spcAft>
              <a:buClr>
                <a:schemeClr val="accent1"/>
              </a:buClr>
              <a:buSzPct val="85000"/>
              <a:buFont typeface="Arial" pitchFamily="34" charset="0"/>
              <a:buChar char="•"/>
              <a:defRPr/>
            </a:pPr>
            <a:r>
              <a:rPr lang="en-US" sz="2400" b="0" dirty="0" smtClean="0">
                <a:solidFill>
                  <a:schemeClr val="tx2"/>
                </a:solidFill>
                <a:latin typeface="+mn-lt"/>
              </a:rPr>
              <a:t>Migrate from the south to industrial cities in the North and Pacific Coast</a:t>
            </a:r>
          </a:p>
          <a:p>
            <a:pPr lvl="2" algn="l" eaLnBrk="1" fontAlgn="auto" hangingPunct="1">
              <a:spcBef>
                <a:spcPts val="580"/>
              </a:spcBef>
              <a:spcAft>
                <a:spcPts val="0"/>
              </a:spcAft>
              <a:buClr>
                <a:schemeClr val="accent1"/>
              </a:buClr>
              <a:buSzPct val="85000"/>
              <a:buFont typeface="Arial" pitchFamily="34" charset="0"/>
              <a:buChar char="•"/>
              <a:defRPr/>
            </a:pPr>
            <a:r>
              <a:rPr lang="en-US" sz="2400" b="0" dirty="0" smtClean="0">
                <a:solidFill>
                  <a:schemeClr val="tx2"/>
                </a:solidFill>
                <a:latin typeface="+mn-lt"/>
              </a:rPr>
              <a:t>700,000 out of the south by 1943</a:t>
            </a:r>
          </a:p>
          <a:p>
            <a:pPr lvl="1" algn="l" eaLnBrk="1" fontAlgn="auto" hangingPunct="1">
              <a:spcBef>
                <a:spcPts val="580"/>
              </a:spcBef>
              <a:spcAft>
                <a:spcPts val="0"/>
              </a:spcAft>
              <a:buClr>
                <a:schemeClr val="accent1"/>
              </a:buClr>
              <a:buSzPct val="85000"/>
              <a:buFont typeface="Arial" pitchFamily="34" charset="0"/>
              <a:buChar char="•"/>
              <a:defRPr/>
            </a:pPr>
            <a:r>
              <a:rPr lang="en-US" sz="2400" b="0" dirty="0" smtClean="0">
                <a:solidFill>
                  <a:schemeClr val="tx2"/>
                </a:solidFill>
                <a:latin typeface="+mn-lt"/>
              </a:rPr>
              <a:t>Many serve in Military</a:t>
            </a:r>
            <a:endParaRPr lang="en-US" sz="2400" b="0" dirty="0" smtClean="0">
              <a:solidFill>
                <a:schemeClr val="tx2"/>
              </a:solidFill>
            </a:endParaRPr>
          </a:p>
          <a:p>
            <a:pPr algn="l" eaLnBrk="1" fontAlgn="auto" hangingPunct="1">
              <a:spcBef>
                <a:spcPts val="580"/>
              </a:spcBef>
              <a:spcAft>
                <a:spcPts val="0"/>
              </a:spcAft>
              <a:buClr>
                <a:schemeClr val="accent1"/>
              </a:buClr>
              <a:buSzPct val="85000"/>
              <a:buFont typeface="Arial" pitchFamily="34" charset="0"/>
              <a:buChar char="•"/>
              <a:defRPr/>
            </a:pPr>
            <a:r>
              <a:rPr lang="en-US" sz="2400" dirty="0" smtClean="0">
                <a:solidFill>
                  <a:schemeClr val="accent2"/>
                </a:solidFill>
                <a:latin typeface="+mn-lt"/>
              </a:rPr>
              <a:t>Challenges:</a:t>
            </a:r>
          </a:p>
          <a:p>
            <a:pPr lvl="1" algn="l" eaLnBrk="1" fontAlgn="auto" hangingPunct="1">
              <a:spcBef>
                <a:spcPts val="580"/>
              </a:spcBef>
              <a:spcAft>
                <a:spcPts val="0"/>
              </a:spcAft>
              <a:buClr>
                <a:schemeClr val="accent1"/>
              </a:buClr>
              <a:buSzPct val="85000"/>
              <a:buFont typeface="Arial" pitchFamily="34" charset="0"/>
              <a:buChar char="•"/>
              <a:defRPr/>
            </a:pPr>
            <a:r>
              <a:rPr lang="en-US" sz="2400" b="0" dirty="0" smtClean="0">
                <a:solidFill>
                  <a:schemeClr val="tx2"/>
                </a:solidFill>
                <a:latin typeface="+mn-lt"/>
              </a:rPr>
              <a:t>Discrimination in the workforce.</a:t>
            </a:r>
          </a:p>
          <a:p>
            <a:pPr lvl="1" algn="l" eaLnBrk="1" fontAlgn="auto" hangingPunct="1">
              <a:spcBef>
                <a:spcPts val="580"/>
              </a:spcBef>
              <a:spcAft>
                <a:spcPts val="0"/>
              </a:spcAft>
              <a:buClr>
                <a:schemeClr val="accent1"/>
              </a:buClr>
              <a:buSzPct val="85000"/>
              <a:buFont typeface="Arial" pitchFamily="34" charset="0"/>
              <a:buChar char="•"/>
              <a:defRPr/>
            </a:pPr>
            <a:r>
              <a:rPr lang="en-US" sz="2400" b="0" dirty="0" smtClean="0">
                <a:solidFill>
                  <a:schemeClr val="tx2"/>
                </a:solidFill>
                <a:latin typeface="+mn-lt"/>
              </a:rPr>
              <a:t>Racial violence in the cities (Detroit)</a:t>
            </a:r>
          </a:p>
          <a:p>
            <a:pPr lvl="1" algn="l" eaLnBrk="1" fontAlgn="auto" hangingPunct="1">
              <a:spcBef>
                <a:spcPts val="580"/>
              </a:spcBef>
              <a:spcAft>
                <a:spcPts val="0"/>
              </a:spcAft>
              <a:buClr>
                <a:schemeClr val="accent1"/>
              </a:buClr>
              <a:buSzPct val="85000"/>
              <a:buFont typeface="Arial" pitchFamily="34" charset="0"/>
              <a:buChar char="•"/>
              <a:defRPr/>
            </a:pPr>
            <a:r>
              <a:rPr lang="en-US" sz="2400" b="0" dirty="0" smtClean="0">
                <a:solidFill>
                  <a:schemeClr val="tx2"/>
                </a:solidFill>
                <a:latin typeface="+mn-lt"/>
              </a:rPr>
              <a:t>Some persistent segregation in the military</a:t>
            </a:r>
            <a:endParaRPr lang="en-US" sz="2400" b="0" dirty="0">
              <a:solidFill>
                <a:schemeClr val="tx2"/>
              </a:solidFill>
              <a:latin typeface="+mn-lt"/>
            </a:endParaRPr>
          </a:p>
          <a:p>
            <a:pPr lvl="1" algn="l" eaLnBrk="1" fontAlgn="auto" hangingPunct="1">
              <a:spcBef>
                <a:spcPts val="580"/>
              </a:spcBef>
              <a:spcAft>
                <a:spcPts val="0"/>
              </a:spcAft>
              <a:buClr>
                <a:schemeClr val="accent1"/>
              </a:buClr>
              <a:buSzPct val="85000"/>
              <a:buFont typeface="Arial" pitchFamily="34" charset="0"/>
              <a:buChar char="•"/>
              <a:defRPr/>
            </a:pPr>
            <a:endParaRPr lang="en-US" sz="2400" b="0" dirty="0" smtClean="0">
              <a:solidFill>
                <a:schemeClr val="tx1">
                  <a:tint val="75000"/>
                </a:schemeClr>
              </a:solidFill>
              <a:latin typeface="+mn-lt"/>
            </a:endParaRPr>
          </a:p>
        </p:txBody>
      </p:sp>
      <p:pic>
        <p:nvPicPr>
          <p:cNvPr id="4" name="Picture 2" descr="http://farm3.static.flickr.com/2704/4331561976_3091a22914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11852">
            <a:off x="5730080" y="2810335"/>
            <a:ext cx="2452971" cy="317368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870825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2"/>
                </a:solidFill>
              </a:rPr>
              <a:t>MEXICAN AMERICANS</a:t>
            </a:r>
            <a:endParaRPr lang="en-US" b="1" dirty="0">
              <a:solidFill>
                <a:schemeClr val="accent2"/>
              </a:solidFill>
            </a:endParaRPr>
          </a:p>
        </p:txBody>
      </p:sp>
      <p:pic>
        <p:nvPicPr>
          <p:cNvPr id="1026" name="Picture 2" descr="http://mrwoodkis.phoenix.wikispaces.net/file/view/Braceros.jpeg/208445258/300x258/Braceros.jpeg"/>
          <p:cNvPicPr>
            <a:picLocks noChangeAspect="1" noChangeArrowheads="1"/>
          </p:cNvPicPr>
          <p:nvPr/>
        </p:nvPicPr>
        <p:blipFill>
          <a:blip r:embed="rId2" cstate="print"/>
          <a:srcRect/>
          <a:stretch>
            <a:fillRect/>
          </a:stretch>
        </p:blipFill>
        <p:spPr bwMode="auto">
          <a:xfrm rot="669356">
            <a:off x="231712" y="1218807"/>
            <a:ext cx="2857500" cy="26742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8" name="Picture 4" descr="http://www.washingtoncountymuseum.org/wp-content/uploads/2012/08/Bracero-Main-Title-Image.gif"/>
          <p:cNvPicPr>
            <a:picLocks noChangeAspect="1" noChangeArrowheads="1"/>
          </p:cNvPicPr>
          <p:nvPr/>
        </p:nvPicPr>
        <p:blipFill>
          <a:blip r:embed="rId3" cstate="print"/>
          <a:srcRect/>
          <a:stretch>
            <a:fillRect/>
          </a:stretch>
        </p:blipFill>
        <p:spPr bwMode="auto">
          <a:xfrm rot="21184662">
            <a:off x="6216590" y="1269403"/>
            <a:ext cx="2722430" cy="356615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http://homepages.wmich.edu/~sdm8169/images/Pics/whites%20only.gif"/>
          <p:cNvPicPr>
            <a:picLocks noChangeAspect="1" noChangeArrowheads="1"/>
          </p:cNvPicPr>
          <p:nvPr/>
        </p:nvPicPr>
        <p:blipFill>
          <a:blip r:embed="rId4" cstate="print"/>
          <a:srcRect t="22649" b="17908"/>
          <a:stretch>
            <a:fillRect/>
          </a:stretch>
        </p:blipFill>
        <p:spPr bwMode="auto">
          <a:xfrm>
            <a:off x="3302598" y="1301676"/>
            <a:ext cx="2676525" cy="1613647"/>
          </a:xfrm>
          <a:prstGeom prst="rect">
            <a:avLst/>
          </a:prstGeom>
          <a:noFill/>
        </p:spPr>
      </p:pic>
      <p:pic>
        <p:nvPicPr>
          <p:cNvPr id="1034" name="Picture 10" descr="http://pasttensevancouver.files.wordpress.com/2008/03/zoot-suiter-casualty.jpg"/>
          <p:cNvPicPr>
            <a:picLocks noChangeAspect="1" noChangeArrowheads="1"/>
          </p:cNvPicPr>
          <p:nvPr/>
        </p:nvPicPr>
        <p:blipFill>
          <a:blip r:embed="rId5" cstate="print"/>
          <a:srcRect/>
          <a:stretch>
            <a:fillRect/>
          </a:stretch>
        </p:blipFill>
        <p:spPr bwMode="auto">
          <a:xfrm>
            <a:off x="1936377" y="2726420"/>
            <a:ext cx="5120639" cy="389491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2" name="Picture 8" descr="bracero.JPG">
            <a:hlinkClick r:id="rId6"/>
          </p:cNvPr>
          <p:cNvPicPr>
            <a:picLocks noChangeAspect="1" noChangeArrowheads="1"/>
          </p:cNvPicPr>
          <p:nvPr/>
        </p:nvPicPr>
        <p:blipFill>
          <a:blip r:embed="rId7" cstate="print"/>
          <a:srcRect t="9856" b="35909"/>
          <a:stretch>
            <a:fillRect/>
          </a:stretch>
        </p:blipFill>
        <p:spPr bwMode="auto">
          <a:xfrm rot="21013118">
            <a:off x="424726" y="4195868"/>
            <a:ext cx="2544345" cy="21037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6" name="Picture 12" descr="http://www.xtimeline.com/__UserPic_Large/104296/evt110414184600369.jpg"/>
          <p:cNvPicPr>
            <a:picLocks noChangeAspect="1" noChangeArrowheads="1"/>
          </p:cNvPicPr>
          <p:nvPr/>
        </p:nvPicPr>
        <p:blipFill>
          <a:blip r:embed="rId8" cstate="print"/>
          <a:srcRect/>
          <a:stretch>
            <a:fillRect/>
          </a:stretch>
        </p:blipFill>
        <p:spPr bwMode="auto">
          <a:xfrm rot="306315">
            <a:off x="5530551" y="4228816"/>
            <a:ext cx="3333750" cy="232410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8" name="Picture 14" descr="http://ladailymirror.files.wordpress.com/2011/07/1943_0605_miami_news_crop.jpg?w=604&amp;h=347"/>
          <p:cNvPicPr>
            <a:picLocks noChangeAspect="1" noChangeArrowheads="1"/>
          </p:cNvPicPr>
          <p:nvPr/>
        </p:nvPicPr>
        <p:blipFill>
          <a:blip r:embed="rId9" cstate="print"/>
          <a:srcRect/>
          <a:stretch>
            <a:fillRect/>
          </a:stretch>
        </p:blipFill>
        <p:spPr bwMode="auto">
          <a:xfrm>
            <a:off x="2705136" y="4754880"/>
            <a:ext cx="3361161" cy="193099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Mexican-Americans:</a:t>
            </a:r>
            <a:endParaRPr lang="en-US" dirty="0"/>
          </a:p>
        </p:txBody>
      </p:sp>
      <p:sp>
        <p:nvSpPr>
          <p:cNvPr id="6" name="Content Placeholder 4"/>
          <p:cNvSpPr txBox="1">
            <a:spLocks/>
          </p:cNvSpPr>
          <p:nvPr/>
        </p:nvSpPr>
        <p:spPr>
          <a:xfrm>
            <a:off x="596349" y="2683378"/>
            <a:ext cx="5071164" cy="3876448"/>
          </a:xfrm>
          <a:prstGeom prst="rect">
            <a:avLst/>
          </a:prstGeom>
        </p:spPr>
        <p:txBody>
          <a:bodyPr anchor="t" anchorCtr="0">
            <a:normAutofit/>
          </a:bodyPr>
          <a:lstStyle/>
          <a:p>
            <a:pPr marL="0" marR="0" lvl="0" indent="0"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lang="en-US" sz="2400" dirty="0" smtClean="0">
                <a:solidFill>
                  <a:schemeClr val="accent2"/>
                </a:solidFill>
                <a:latin typeface="+mn-lt"/>
              </a:rPr>
              <a:t>Opportunities:</a:t>
            </a:r>
          </a:p>
          <a:p>
            <a:pPr lvl="1" algn="l" eaLnBrk="1" fontAlgn="auto" hangingPunct="1">
              <a:spcBef>
                <a:spcPts val="580"/>
              </a:spcBef>
              <a:spcAft>
                <a:spcPts val="0"/>
              </a:spcAft>
              <a:buClr>
                <a:schemeClr val="accent1"/>
              </a:buClr>
              <a:buSzPct val="85000"/>
              <a:buFont typeface="Arial" pitchFamily="34" charset="0"/>
              <a:buChar char="•"/>
              <a:defRPr/>
            </a:pPr>
            <a:r>
              <a:rPr lang="en-US" sz="2400" b="0" dirty="0" smtClean="0">
                <a:solidFill>
                  <a:schemeClr val="tx2"/>
                </a:solidFill>
                <a:latin typeface="+mn-lt"/>
              </a:rPr>
              <a:t>Bracero Program: U.S. recruits 290,000 Mexican workers to work on the farms in  Texas and California.</a:t>
            </a:r>
          </a:p>
          <a:p>
            <a:pPr lvl="1" algn="l" eaLnBrk="1" fontAlgn="auto" hangingPunct="1">
              <a:spcBef>
                <a:spcPts val="580"/>
              </a:spcBef>
              <a:spcAft>
                <a:spcPts val="0"/>
              </a:spcAft>
              <a:buClr>
                <a:schemeClr val="accent1"/>
              </a:buClr>
              <a:buSzPct val="85000"/>
              <a:buFont typeface="Arial" pitchFamily="34" charset="0"/>
              <a:buChar char="•"/>
              <a:defRPr/>
            </a:pPr>
            <a:r>
              <a:rPr lang="en-US" sz="2400" b="0" dirty="0" smtClean="0">
                <a:solidFill>
                  <a:schemeClr val="tx2"/>
                </a:solidFill>
                <a:latin typeface="+mn-lt"/>
              </a:rPr>
              <a:t>Migration to California to work in factories</a:t>
            </a:r>
          </a:p>
          <a:p>
            <a:pPr algn="l" eaLnBrk="1" fontAlgn="auto" hangingPunct="1">
              <a:spcBef>
                <a:spcPts val="580"/>
              </a:spcBef>
              <a:spcAft>
                <a:spcPts val="0"/>
              </a:spcAft>
              <a:buClr>
                <a:schemeClr val="accent1"/>
              </a:buClr>
              <a:buSzPct val="85000"/>
              <a:buFont typeface="Arial" pitchFamily="34" charset="0"/>
              <a:buChar char="•"/>
              <a:defRPr/>
            </a:pPr>
            <a:r>
              <a:rPr lang="en-US" sz="2400" dirty="0" smtClean="0">
                <a:solidFill>
                  <a:schemeClr val="accent2"/>
                </a:solidFill>
                <a:latin typeface="+mn-lt"/>
              </a:rPr>
              <a:t>Challenges:</a:t>
            </a:r>
          </a:p>
          <a:p>
            <a:pPr lvl="1" algn="l" eaLnBrk="1" fontAlgn="auto" hangingPunct="1">
              <a:spcBef>
                <a:spcPts val="580"/>
              </a:spcBef>
              <a:spcAft>
                <a:spcPts val="0"/>
              </a:spcAft>
              <a:buClr>
                <a:schemeClr val="accent1"/>
              </a:buClr>
              <a:buSzPct val="85000"/>
              <a:buFont typeface="Arial" pitchFamily="34" charset="0"/>
              <a:buChar char="•"/>
              <a:defRPr/>
            </a:pPr>
            <a:r>
              <a:rPr lang="en-US" sz="2400" b="0" dirty="0" smtClean="0">
                <a:solidFill>
                  <a:schemeClr val="tx2"/>
                </a:solidFill>
                <a:latin typeface="+mn-lt"/>
              </a:rPr>
              <a:t>Segregated housing, low wages,</a:t>
            </a:r>
          </a:p>
          <a:p>
            <a:pPr lvl="1" algn="l" eaLnBrk="1" fontAlgn="auto" hangingPunct="1">
              <a:spcBef>
                <a:spcPts val="580"/>
              </a:spcBef>
              <a:spcAft>
                <a:spcPts val="0"/>
              </a:spcAft>
              <a:buClr>
                <a:schemeClr val="accent1"/>
              </a:buClr>
              <a:buSzPct val="85000"/>
              <a:buFont typeface="Arial" pitchFamily="34" charset="0"/>
              <a:buChar char="•"/>
              <a:defRPr/>
            </a:pPr>
            <a:r>
              <a:rPr lang="en-US" sz="2400" b="0" dirty="0" smtClean="0">
                <a:solidFill>
                  <a:schemeClr val="tx2"/>
                </a:solidFill>
                <a:latin typeface="+mn-lt"/>
              </a:rPr>
              <a:t>Racial Violence</a:t>
            </a:r>
            <a:r>
              <a:rPr lang="en-US" sz="2400" dirty="0" smtClean="0">
                <a:solidFill>
                  <a:schemeClr val="tx2"/>
                </a:solidFill>
                <a:latin typeface="+mn-lt"/>
              </a:rPr>
              <a:t>: </a:t>
            </a:r>
            <a:r>
              <a:rPr lang="en-US" sz="2400" dirty="0" err="1" smtClean="0">
                <a:solidFill>
                  <a:schemeClr val="tx2"/>
                </a:solidFill>
                <a:latin typeface="+mn-lt"/>
              </a:rPr>
              <a:t>Zoot</a:t>
            </a:r>
            <a:r>
              <a:rPr lang="en-US" sz="2400" dirty="0" smtClean="0">
                <a:solidFill>
                  <a:schemeClr val="tx2"/>
                </a:solidFill>
                <a:latin typeface="+mn-lt"/>
              </a:rPr>
              <a:t> Suit Riot</a:t>
            </a:r>
          </a:p>
          <a:p>
            <a:pPr lvl="1" algn="l" eaLnBrk="1" fontAlgn="auto" hangingPunct="1">
              <a:spcBef>
                <a:spcPts val="580"/>
              </a:spcBef>
              <a:spcAft>
                <a:spcPts val="0"/>
              </a:spcAft>
              <a:buClr>
                <a:schemeClr val="accent1"/>
              </a:buClr>
              <a:buSzPct val="85000"/>
              <a:buFont typeface="Arial" pitchFamily="34" charset="0"/>
              <a:buChar char="•"/>
              <a:defRPr/>
            </a:pPr>
            <a:endParaRPr lang="en-US" sz="2400" b="0" dirty="0" smtClean="0">
              <a:solidFill>
                <a:schemeClr val="tx1">
                  <a:tint val="75000"/>
                </a:schemeClr>
              </a:solidFill>
              <a:latin typeface="+mn-lt"/>
            </a:endParaRPr>
          </a:p>
        </p:txBody>
      </p:sp>
      <p:pic>
        <p:nvPicPr>
          <p:cNvPr id="3074" name="Picture 2" descr="http://upload.wikimedia.org/wikipedia/commons/thumb/7/72/Zootsuit2.jpg/220px-Zootsuit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7513" y="3233530"/>
            <a:ext cx="3102468" cy="24960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015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Mexican-Americans:</a:t>
            </a:r>
            <a:endParaRPr lang="en-US" dirty="0"/>
          </a:p>
        </p:txBody>
      </p:sp>
      <p:sp>
        <p:nvSpPr>
          <p:cNvPr id="6" name="Content Placeholder 4"/>
          <p:cNvSpPr txBox="1">
            <a:spLocks/>
          </p:cNvSpPr>
          <p:nvPr/>
        </p:nvSpPr>
        <p:spPr>
          <a:xfrm>
            <a:off x="596349" y="2683378"/>
            <a:ext cx="4147929" cy="3227092"/>
          </a:xfrm>
          <a:prstGeom prst="rect">
            <a:avLst/>
          </a:prstGeom>
        </p:spPr>
        <p:txBody>
          <a:bodyPr anchor="t" anchorCtr="0">
            <a:normAutofit fontScale="92500" lnSpcReduction="10000"/>
          </a:bodyPr>
          <a:lstStyle/>
          <a:p>
            <a:pPr algn="l" eaLnBrk="1" fontAlgn="auto" hangingPunct="1">
              <a:spcBef>
                <a:spcPts val="580"/>
              </a:spcBef>
              <a:spcAft>
                <a:spcPts val="0"/>
              </a:spcAft>
              <a:buClr>
                <a:schemeClr val="accent1"/>
              </a:buClr>
              <a:buSzPct val="85000"/>
              <a:buFont typeface="Arial" pitchFamily="34" charset="0"/>
              <a:buChar char="•"/>
              <a:defRPr/>
            </a:pPr>
            <a:r>
              <a:rPr lang="en-US" sz="2400" dirty="0" smtClean="0">
                <a:solidFill>
                  <a:schemeClr val="accent2"/>
                </a:solidFill>
                <a:latin typeface="+mn-lt"/>
              </a:rPr>
              <a:t>Zoot Suit Riots (1943):  </a:t>
            </a:r>
            <a:r>
              <a:rPr lang="en-US" sz="2400" b="0" dirty="0" smtClean="0">
                <a:solidFill>
                  <a:schemeClr val="tx2"/>
                </a:solidFill>
              </a:rPr>
              <a:t>Rising tensions between service men and Mexican Americans in Los Angeles escalates into 4 days of violence.</a:t>
            </a:r>
          </a:p>
          <a:p>
            <a:pPr algn="l" eaLnBrk="1" fontAlgn="auto" hangingPunct="1">
              <a:spcBef>
                <a:spcPts val="580"/>
              </a:spcBef>
              <a:spcAft>
                <a:spcPts val="0"/>
              </a:spcAft>
              <a:buClr>
                <a:schemeClr val="accent1"/>
              </a:buClr>
              <a:buSzPct val="85000"/>
              <a:buFont typeface="Arial" pitchFamily="34" charset="0"/>
              <a:buChar char="•"/>
              <a:defRPr/>
            </a:pPr>
            <a:r>
              <a:rPr lang="en-US" sz="2400" b="0" dirty="0" smtClean="0">
                <a:solidFill>
                  <a:schemeClr val="tx2"/>
                </a:solidFill>
              </a:rPr>
              <a:t>Service men take to the streets, bars, etc. and beat up Mexican young men.</a:t>
            </a:r>
          </a:p>
          <a:p>
            <a:pPr algn="l" eaLnBrk="1" fontAlgn="auto" hangingPunct="1">
              <a:spcBef>
                <a:spcPts val="580"/>
              </a:spcBef>
              <a:spcAft>
                <a:spcPts val="0"/>
              </a:spcAft>
              <a:buClr>
                <a:schemeClr val="accent1"/>
              </a:buClr>
              <a:buSzPct val="85000"/>
              <a:buFont typeface="Arial" pitchFamily="34" charset="0"/>
              <a:buChar char="•"/>
              <a:defRPr/>
            </a:pPr>
            <a:r>
              <a:rPr lang="en-US" sz="2400" b="0" dirty="0" smtClean="0">
                <a:solidFill>
                  <a:schemeClr val="tx2"/>
                </a:solidFill>
              </a:rPr>
              <a:t>Product of paranoia, anxiety, and racism.</a:t>
            </a:r>
            <a:endParaRPr lang="en-US" sz="2400" b="0" dirty="0" smtClean="0">
              <a:solidFill>
                <a:schemeClr val="accent2"/>
              </a:solidFill>
            </a:endParaRPr>
          </a:p>
          <a:p>
            <a:pPr lvl="1" algn="l" eaLnBrk="1" fontAlgn="auto" hangingPunct="1">
              <a:spcBef>
                <a:spcPts val="580"/>
              </a:spcBef>
              <a:spcAft>
                <a:spcPts val="0"/>
              </a:spcAft>
              <a:buClr>
                <a:schemeClr val="accent1"/>
              </a:buClr>
              <a:buSzPct val="85000"/>
              <a:buFont typeface="Arial" pitchFamily="34" charset="0"/>
              <a:buChar char="•"/>
              <a:defRPr/>
            </a:pPr>
            <a:endParaRPr lang="en-US" sz="2400" b="0" dirty="0" smtClean="0">
              <a:solidFill>
                <a:schemeClr val="tx1">
                  <a:tint val="75000"/>
                </a:schemeClr>
              </a:solidFill>
              <a:latin typeface="+mn-lt"/>
            </a:endParaRPr>
          </a:p>
        </p:txBody>
      </p:sp>
      <p:pic>
        <p:nvPicPr>
          <p:cNvPr id="1026" name="Picture 2" descr="http://lacausaenglish10a.files.wordpress.com/2012/06/zoot_suit_riot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003"/>
          <a:stretch/>
        </p:blipFill>
        <p:spPr bwMode="auto">
          <a:xfrm>
            <a:off x="4837043" y="2683378"/>
            <a:ext cx="4048125" cy="29469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929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2"/>
                </a:solidFill>
              </a:rPr>
              <a:t>JAPANESE AMERICAS</a:t>
            </a:r>
            <a:endParaRPr lang="en-US" b="1" dirty="0">
              <a:solidFill>
                <a:schemeClr val="accent2"/>
              </a:solidFill>
            </a:endParaRPr>
          </a:p>
        </p:txBody>
      </p:sp>
      <p:pic>
        <p:nvPicPr>
          <p:cNvPr id="4" name="Picture 2" descr="http://farrit.lili.org/files/farrit/images/Heart_mt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97084">
            <a:off x="5324923" y="1419904"/>
            <a:ext cx="3434588" cy="242402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8370" name="Picture 2" descr="http://www.bookmice.net/darkchilde/japan/japan/sign.jpg"/>
          <p:cNvPicPr>
            <a:picLocks noChangeAspect="1" noChangeArrowheads="1"/>
          </p:cNvPicPr>
          <p:nvPr/>
        </p:nvPicPr>
        <p:blipFill>
          <a:blip r:embed="rId3" cstate="print"/>
          <a:srcRect/>
          <a:stretch>
            <a:fillRect/>
          </a:stretch>
        </p:blipFill>
        <p:spPr bwMode="auto">
          <a:xfrm rot="630483">
            <a:off x="5201791" y="3604695"/>
            <a:ext cx="3529369" cy="272844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8374" name="Picture 6" descr="http://hungrylikethewolfe.files.wordpress.com/2012/03/japanese-internment.jpg"/>
          <p:cNvPicPr>
            <a:picLocks noChangeAspect="1" noChangeArrowheads="1"/>
          </p:cNvPicPr>
          <p:nvPr/>
        </p:nvPicPr>
        <p:blipFill>
          <a:blip r:embed="rId4" cstate="print"/>
          <a:srcRect/>
          <a:stretch>
            <a:fillRect/>
          </a:stretch>
        </p:blipFill>
        <p:spPr bwMode="auto">
          <a:xfrm rot="919037">
            <a:off x="516942" y="1377122"/>
            <a:ext cx="3592762" cy="282630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8376" name="Picture 8" descr="http://www.steinski.com/wp-content/uploads/jap-finger.jpg"/>
          <p:cNvPicPr>
            <a:picLocks noChangeAspect="1" noChangeArrowheads="1"/>
          </p:cNvPicPr>
          <p:nvPr/>
        </p:nvPicPr>
        <p:blipFill>
          <a:blip r:embed="rId5" cstate="print"/>
          <a:srcRect/>
          <a:stretch>
            <a:fillRect/>
          </a:stretch>
        </p:blipFill>
        <p:spPr bwMode="auto">
          <a:xfrm rot="21029619">
            <a:off x="747246" y="3852032"/>
            <a:ext cx="3286873" cy="246098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8372" name="Picture 4" descr="http://www.minidoka.org/photos/ww2internment/anti_japanese.jpg"/>
          <p:cNvPicPr>
            <a:picLocks noChangeAspect="1" noChangeArrowheads="1"/>
          </p:cNvPicPr>
          <p:nvPr/>
        </p:nvPicPr>
        <p:blipFill>
          <a:blip r:embed="rId6" cstate="print"/>
          <a:srcRect/>
          <a:stretch>
            <a:fillRect/>
          </a:stretch>
        </p:blipFill>
        <p:spPr bwMode="auto">
          <a:xfrm>
            <a:off x="2705135" y="2216076"/>
            <a:ext cx="4009465" cy="320757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Japanese Americans:</a:t>
            </a:r>
            <a:endParaRPr lang="en-US" dirty="0"/>
          </a:p>
        </p:txBody>
      </p:sp>
      <p:sp>
        <p:nvSpPr>
          <p:cNvPr id="6" name="Content Placeholder 4"/>
          <p:cNvSpPr txBox="1">
            <a:spLocks/>
          </p:cNvSpPr>
          <p:nvPr/>
        </p:nvSpPr>
        <p:spPr>
          <a:xfrm>
            <a:off x="596349" y="2683378"/>
            <a:ext cx="5071164" cy="3876448"/>
          </a:xfrm>
          <a:prstGeom prst="rect">
            <a:avLst/>
          </a:prstGeom>
        </p:spPr>
        <p:txBody>
          <a:bodyPr anchor="t" anchorCtr="0">
            <a:normAutofit/>
          </a:bodyPr>
          <a:lstStyle/>
          <a:p>
            <a:pPr marL="0" marR="0" lvl="0" indent="0"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lang="en-US" sz="2400" dirty="0" smtClean="0">
                <a:solidFill>
                  <a:schemeClr val="accent2"/>
                </a:solidFill>
                <a:latin typeface="+mn-lt"/>
              </a:rPr>
              <a:t>Internment Camps:</a:t>
            </a:r>
          </a:p>
          <a:p>
            <a:pPr lvl="1" algn="l" eaLnBrk="1" fontAlgn="auto" hangingPunct="1">
              <a:spcBef>
                <a:spcPts val="580"/>
              </a:spcBef>
              <a:spcAft>
                <a:spcPts val="0"/>
              </a:spcAft>
              <a:buClr>
                <a:schemeClr val="accent1"/>
              </a:buClr>
              <a:buSzPct val="85000"/>
              <a:buFont typeface="Arial" pitchFamily="34" charset="0"/>
              <a:buChar char="•"/>
              <a:defRPr/>
            </a:pPr>
            <a:r>
              <a:rPr lang="en-US" sz="2400" dirty="0" smtClean="0">
                <a:solidFill>
                  <a:schemeClr val="accent2"/>
                </a:solidFill>
                <a:latin typeface="+mn-lt"/>
              </a:rPr>
              <a:t>Executive order 9066-</a:t>
            </a:r>
          </a:p>
          <a:p>
            <a:pPr lvl="2" algn="l" eaLnBrk="1" fontAlgn="auto" hangingPunct="1">
              <a:spcBef>
                <a:spcPts val="580"/>
              </a:spcBef>
              <a:spcAft>
                <a:spcPts val="0"/>
              </a:spcAft>
              <a:buClr>
                <a:schemeClr val="accent1"/>
              </a:buClr>
              <a:buSzPct val="85000"/>
              <a:buFont typeface="Arial" pitchFamily="34" charset="0"/>
              <a:buChar char="•"/>
              <a:defRPr/>
            </a:pPr>
            <a:r>
              <a:rPr lang="en-US" sz="2400" b="0" dirty="0" smtClean="0">
                <a:solidFill>
                  <a:schemeClr val="tx2"/>
                </a:solidFill>
                <a:latin typeface="+mn-lt"/>
              </a:rPr>
              <a:t>120,000 Japanese-Americas detained in camps for 4 years.</a:t>
            </a:r>
          </a:p>
          <a:p>
            <a:pPr lvl="2" algn="l" eaLnBrk="1" fontAlgn="auto" hangingPunct="1">
              <a:spcBef>
                <a:spcPts val="580"/>
              </a:spcBef>
              <a:spcAft>
                <a:spcPts val="0"/>
              </a:spcAft>
              <a:buClr>
                <a:schemeClr val="accent1"/>
              </a:buClr>
              <a:buSzPct val="85000"/>
              <a:buFont typeface="Arial" pitchFamily="34" charset="0"/>
              <a:buChar char="•"/>
              <a:defRPr/>
            </a:pPr>
            <a:r>
              <a:rPr lang="en-US" sz="2400" b="0" dirty="0" smtClean="0">
                <a:solidFill>
                  <a:schemeClr val="tx2"/>
                </a:solidFill>
                <a:latin typeface="+mn-lt"/>
              </a:rPr>
              <a:t>Fueled by anger (Pearl Harbor), paranoia (spies and espionage) and racism.</a:t>
            </a:r>
          </a:p>
          <a:p>
            <a:pPr lvl="1" algn="l" eaLnBrk="1" fontAlgn="auto" hangingPunct="1">
              <a:spcBef>
                <a:spcPts val="580"/>
              </a:spcBef>
              <a:spcAft>
                <a:spcPts val="0"/>
              </a:spcAft>
              <a:buClr>
                <a:schemeClr val="accent1"/>
              </a:buClr>
              <a:buSzPct val="85000"/>
              <a:buFont typeface="Arial" pitchFamily="34" charset="0"/>
              <a:buChar char="•"/>
              <a:defRPr/>
            </a:pPr>
            <a:endParaRPr lang="en-US" sz="2400" b="0" dirty="0" smtClean="0">
              <a:solidFill>
                <a:schemeClr val="tx1">
                  <a:tint val="75000"/>
                </a:schemeClr>
              </a:solidFill>
              <a:latin typeface="+mn-lt"/>
            </a:endParaRPr>
          </a:p>
        </p:txBody>
      </p:sp>
      <p:pic>
        <p:nvPicPr>
          <p:cNvPr id="4098" name="Picture 2" descr="http://farrit.lili.org/files/farrit/images/Heart_mt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4991" y="2782956"/>
            <a:ext cx="3252996" cy="22958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625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Mobilizing the War Effort</a:t>
            </a:r>
            <a:endParaRPr lang="en-US" dirty="0"/>
          </a:p>
        </p:txBody>
      </p:sp>
      <p:graphicFrame>
        <p:nvGraphicFramePr>
          <p:cNvPr id="3" name="Diagram 2"/>
          <p:cNvGraphicFramePr/>
          <p:nvPr>
            <p:extLst>
              <p:ext uri="{D42A27DB-BD31-4B8C-83A1-F6EECF244321}">
                <p14:modId xmlns:p14="http://schemas.microsoft.com/office/powerpoint/2010/main" val="224688225"/>
              </p:ext>
            </p:extLst>
          </p:nvPr>
        </p:nvGraphicFramePr>
        <p:xfrm>
          <a:off x="1455634" y="255068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530" name="Picture 2" descr="http://www.motorcities.org/uploaded_pics/cmsimages/image-20100628111726.jpg"/>
          <p:cNvPicPr>
            <a:picLocks noChangeAspect="1" noChangeArrowheads="1"/>
          </p:cNvPicPr>
          <p:nvPr/>
        </p:nvPicPr>
        <p:blipFill>
          <a:blip r:embed="rId7" cstate="print"/>
          <a:srcRect/>
          <a:stretch>
            <a:fillRect/>
          </a:stretch>
        </p:blipFill>
        <p:spPr bwMode="auto">
          <a:xfrm>
            <a:off x="642686" y="2939754"/>
            <a:ext cx="2726384" cy="2044788"/>
          </a:xfrm>
          <a:prstGeom prst="rect">
            <a:avLst/>
          </a:prstGeom>
          <a:ln>
            <a:noFill/>
          </a:ln>
          <a:effectLst>
            <a:softEdge rad="112500"/>
          </a:effectLst>
        </p:spPr>
      </p:pic>
      <p:pic>
        <p:nvPicPr>
          <p:cNvPr id="22532" name="Picture 4" descr="http://www.publicworks.qld.gov.au/sites/qldwwiiplaces/Content%20Images/Industry/C_SLQ%20Image%20118801%20Interior%20of%20an%20aircraft%20factory%20at%20Richmond%20Street%20Maryborough-World%20War%20II.jpg"/>
          <p:cNvPicPr>
            <a:picLocks noChangeAspect="1" noChangeArrowheads="1"/>
          </p:cNvPicPr>
          <p:nvPr/>
        </p:nvPicPr>
        <p:blipFill>
          <a:blip r:embed="rId8" cstate="print"/>
          <a:srcRect/>
          <a:stretch>
            <a:fillRect/>
          </a:stretch>
        </p:blipFill>
        <p:spPr bwMode="auto">
          <a:xfrm>
            <a:off x="5812893" y="2928666"/>
            <a:ext cx="2903818" cy="1962050"/>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People: </a:t>
            </a:r>
            <a:r>
              <a:rPr lang="en-US" dirty="0" smtClean="0"/>
              <a:t>Man power (and woman power) for the war</a:t>
            </a:r>
            <a:endParaRPr lang="en-US" dirty="0"/>
          </a:p>
        </p:txBody>
      </p:sp>
      <p:sp>
        <p:nvSpPr>
          <p:cNvPr id="6" name="Content Placeholder 4"/>
          <p:cNvSpPr txBox="1">
            <a:spLocks/>
          </p:cNvSpPr>
          <p:nvPr/>
        </p:nvSpPr>
        <p:spPr>
          <a:xfrm>
            <a:off x="914400" y="2683378"/>
            <a:ext cx="7772400" cy="3611405"/>
          </a:xfrm>
          <a:prstGeom prst="rect">
            <a:avLst/>
          </a:prstGeom>
        </p:spPr>
        <p:txBody>
          <a:bodyPr anchor="t" anchorCtr="0">
            <a:normAutofit/>
          </a:bodyPr>
          <a:lstStyle/>
          <a:p>
            <a:pPr marL="0" marR="0" lvl="0" indent="0"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lang="en-US" sz="2400" dirty="0" smtClean="0">
                <a:solidFill>
                  <a:schemeClr val="accent2"/>
                </a:solidFill>
                <a:latin typeface="+mn-lt"/>
              </a:rPr>
              <a:t>Serve in the military</a:t>
            </a:r>
            <a:endParaRPr lang="en-US" sz="2400" b="0" dirty="0" smtClean="0">
              <a:solidFill>
                <a:schemeClr val="tx2"/>
              </a:solidFill>
              <a:latin typeface="+mn-lt"/>
            </a:endParaRPr>
          </a:p>
          <a:p>
            <a:pPr marL="0" marR="0" lvl="0" indent="0"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lang="en-US" sz="2400" dirty="0" smtClean="0">
                <a:solidFill>
                  <a:schemeClr val="accent2"/>
                </a:solidFill>
                <a:latin typeface="+mn-lt"/>
              </a:rPr>
              <a:t>Support:</a:t>
            </a:r>
          </a:p>
          <a:p>
            <a:pPr lvl="1" algn="l" eaLnBrk="1" fontAlgn="auto" hangingPunct="1">
              <a:spcBef>
                <a:spcPts val="580"/>
              </a:spcBef>
              <a:spcAft>
                <a:spcPts val="0"/>
              </a:spcAft>
              <a:buClr>
                <a:schemeClr val="accent1"/>
              </a:buClr>
              <a:buSzPct val="85000"/>
              <a:buFont typeface="Arial" pitchFamily="34" charset="0"/>
              <a:buChar char="•"/>
              <a:defRPr/>
            </a:pPr>
            <a:r>
              <a:rPr lang="en-US" sz="2400" b="0" dirty="0" smtClean="0">
                <a:solidFill>
                  <a:schemeClr val="tx2"/>
                </a:solidFill>
                <a:latin typeface="+mn-lt"/>
              </a:rPr>
              <a:t>Victory Gardens</a:t>
            </a:r>
          </a:p>
          <a:p>
            <a:pPr lvl="1" algn="l" eaLnBrk="1" fontAlgn="auto" hangingPunct="1">
              <a:spcBef>
                <a:spcPts val="580"/>
              </a:spcBef>
              <a:spcAft>
                <a:spcPts val="0"/>
              </a:spcAft>
              <a:buClr>
                <a:schemeClr val="accent1"/>
              </a:buClr>
              <a:buSzPct val="85000"/>
              <a:buFont typeface="Arial" pitchFamily="34" charset="0"/>
              <a:buChar char="•"/>
              <a:defRPr/>
            </a:pPr>
            <a:r>
              <a:rPr lang="en-US" sz="2400" b="0" dirty="0" smtClean="0">
                <a:solidFill>
                  <a:schemeClr val="tx2"/>
                </a:solidFill>
                <a:latin typeface="+mn-lt"/>
              </a:rPr>
              <a:t>War bonds</a:t>
            </a:r>
          </a:p>
          <a:p>
            <a:pPr lvl="1" algn="l" eaLnBrk="1" fontAlgn="auto" hangingPunct="1">
              <a:spcBef>
                <a:spcPts val="580"/>
              </a:spcBef>
              <a:spcAft>
                <a:spcPts val="0"/>
              </a:spcAft>
              <a:buClr>
                <a:schemeClr val="accent1"/>
              </a:buClr>
              <a:buSzPct val="85000"/>
              <a:buFont typeface="Arial" pitchFamily="34" charset="0"/>
              <a:buChar char="•"/>
              <a:defRPr/>
            </a:pPr>
            <a:r>
              <a:rPr lang="en-US" sz="2400" b="0" dirty="0" smtClean="0">
                <a:solidFill>
                  <a:schemeClr val="tx2"/>
                </a:solidFill>
                <a:latin typeface="+mn-lt"/>
              </a:rPr>
              <a:t>Ration</a:t>
            </a:r>
          </a:p>
          <a:p>
            <a:pPr algn="l" eaLnBrk="1" fontAlgn="auto" hangingPunct="1">
              <a:spcBef>
                <a:spcPts val="580"/>
              </a:spcBef>
              <a:spcAft>
                <a:spcPts val="0"/>
              </a:spcAft>
              <a:buClr>
                <a:schemeClr val="accent1"/>
              </a:buClr>
              <a:buSzPct val="85000"/>
              <a:buFont typeface="Arial" pitchFamily="34" charset="0"/>
              <a:buChar char="•"/>
              <a:defRPr/>
            </a:pPr>
            <a:r>
              <a:rPr lang="en-US" sz="2400" dirty="0" smtClean="0">
                <a:solidFill>
                  <a:schemeClr val="accent2"/>
                </a:solidFill>
                <a:latin typeface="+mn-lt"/>
              </a:rPr>
              <a:t>Supply: </a:t>
            </a:r>
          </a:p>
          <a:p>
            <a:pPr lvl="1" algn="l" eaLnBrk="1" fontAlgn="auto" hangingPunct="1">
              <a:spcBef>
                <a:spcPts val="580"/>
              </a:spcBef>
              <a:spcAft>
                <a:spcPts val="0"/>
              </a:spcAft>
              <a:buClr>
                <a:schemeClr val="accent1"/>
              </a:buClr>
              <a:buSzPct val="85000"/>
              <a:buFont typeface="Arial" pitchFamily="34" charset="0"/>
              <a:buChar char="•"/>
              <a:defRPr/>
            </a:pPr>
            <a:r>
              <a:rPr lang="en-US" sz="2400" b="0" dirty="0" smtClean="0">
                <a:solidFill>
                  <a:schemeClr val="tx2"/>
                </a:solidFill>
                <a:latin typeface="+mn-lt"/>
              </a:rPr>
              <a:t>Labor force for War machine</a:t>
            </a:r>
          </a:p>
          <a:p>
            <a:pPr lvl="1" algn="l" eaLnBrk="1" fontAlgn="auto" hangingPunct="1">
              <a:spcBef>
                <a:spcPts val="580"/>
              </a:spcBef>
              <a:spcAft>
                <a:spcPts val="0"/>
              </a:spcAft>
              <a:buClr>
                <a:schemeClr val="accent1"/>
              </a:buClr>
              <a:buSzPct val="85000"/>
              <a:buFont typeface="Arial" pitchFamily="34" charset="0"/>
              <a:buChar char="•"/>
              <a:defRPr/>
            </a:pPr>
            <a:endParaRPr lang="en-US" sz="2400" b="0" dirty="0" smtClean="0">
              <a:solidFill>
                <a:schemeClr val="tx1">
                  <a:tint val="75000"/>
                </a:schemeClr>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WII unemployment rat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96" y="1988129"/>
            <a:ext cx="8016599" cy="405582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735495" y="321254"/>
            <a:ext cx="7772400" cy="1362075"/>
          </a:xfrm>
        </p:spPr>
        <p:txBody>
          <a:bodyPr/>
          <a:lstStyle/>
          <a:p>
            <a:r>
              <a:rPr lang="en-US" b="1" dirty="0" smtClean="0">
                <a:solidFill>
                  <a:schemeClr val="accent2"/>
                </a:solidFill>
              </a:rPr>
              <a:t>How did WWII effect the unemployment rate?</a:t>
            </a:r>
            <a:endParaRPr lang="en-US" dirty="0"/>
          </a:p>
        </p:txBody>
      </p:sp>
    </p:spTree>
    <p:extLst>
      <p:ext uri="{BB962C8B-B14F-4D97-AF65-F5344CB8AC3E}">
        <p14:creationId xmlns:p14="http://schemas.microsoft.com/office/powerpoint/2010/main" val="3970627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35495" y="502054"/>
            <a:ext cx="7772400" cy="1362075"/>
          </a:xfrm>
        </p:spPr>
        <p:txBody>
          <a:bodyPr>
            <a:normAutofit fontScale="90000"/>
          </a:bodyPr>
          <a:lstStyle/>
          <a:p>
            <a:pPr lvl="2" algn="l" rtl="0">
              <a:spcBef>
                <a:spcPct val="0"/>
              </a:spcBef>
            </a:pPr>
            <a:r>
              <a:rPr lang="en-US" sz="2700" b="1" dirty="0"/>
              <a:t>How many men served during WW11? How does this compare to other wars America has participated in?</a:t>
            </a:r>
            <a:r>
              <a:rPr lang="en-US" b="1" dirty="0"/>
              <a:t/>
            </a:r>
            <a:br>
              <a:rPr lang="en-US" b="1" dirty="0"/>
            </a:br>
            <a:endParaRPr lang="en-US" dirty="0"/>
          </a:p>
        </p:txBody>
      </p:sp>
      <p:pic>
        <p:nvPicPr>
          <p:cNvPr id="2050" name="Picture 2" descr="Image result for Number of Americans in Armed forces WW1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322" y="1864129"/>
            <a:ext cx="4809574" cy="4551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951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People: </a:t>
            </a:r>
            <a:r>
              <a:rPr lang="en-US" dirty="0" smtClean="0"/>
              <a:t>Unite to support War</a:t>
            </a:r>
            <a:endParaRPr lang="en-US" dirty="0"/>
          </a:p>
        </p:txBody>
      </p:sp>
      <p:pic>
        <p:nvPicPr>
          <p:cNvPr id="1026" name="Picture 2" descr="http://www.library.vanderbilt.edu/speccol/exhibits/ww2/homefront/victorygard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307" y="2756452"/>
            <a:ext cx="3425739" cy="27611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www.metroactive.com/metro/12.10.08/gifs/ARTS_HomeFro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300" y="2756452"/>
            <a:ext cx="3435229" cy="27611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histclo.com/imagef/date/2008/12/18820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2232" y="3228627"/>
            <a:ext cx="2626691" cy="18167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010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Industry: </a:t>
            </a:r>
            <a:r>
              <a:rPr lang="en-US" dirty="0" smtClean="0"/>
              <a:t>Resources for the War</a:t>
            </a:r>
            <a:endParaRPr lang="en-US" dirty="0"/>
          </a:p>
        </p:txBody>
      </p:sp>
      <p:sp>
        <p:nvSpPr>
          <p:cNvPr id="6" name="Content Placeholder 4"/>
          <p:cNvSpPr txBox="1">
            <a:spLocks/>
          </p:cNvSpPr>
          <p:nvPr/>
        </p:nvSpPr>
        <p:spPr>
          <a:xfrm>
            <a:off x="914400" y="2653467"/>
            <a:ext cx="4545496" cy="3611405"/>
          </a:xfrm>
          <a:prstGeom prst="rect">
            <a:avLst/>
          </a:prstGeom>
        </p:spPr>
        <p:txBody>
          <a:bodyPr anchor="t" anchorCtr="0">
            <a:normAutofit/>
          </a:bodyPr>
          <a:lstStyle/>
          <a:p>
            <a:pPr marL="0" marR="0" lvl="0" indent="0"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lang="en-US" sz="3200" dirty="0" smtClean="0">
                <a:solidFill>
                  <a:schemeClr val="accent2"/>
                </a:solidFill>
                <a:latin typeface="+mn-lt"/>
              </a:rPr>
              <a:t>Factories: </a:t>
            </a:r>
            <a:r>
              <a:rPr lang="en-US" sz="3200" b="0" dirty="0" smtClean="0">
                <a:solidFill>
                  <a:schemeClr val="tx2"/>
                </a:solidFill>
                <a:latin typeface="+mn-lt"/>
              </a:rPr>
              <a:t>convert factories to produce war materials.</a:t>
            </a:r>
          </a:p>
          <a:p>
            <a:pPr marL="0" marR="0" lvl="0" indent="0"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lang="en-US" sz="3200" dirty="0" smtClean="0">
                <a:solidFill>
                  <a:schemeClr val="accent2"/>
                </a:solidFill>
                <a:latin typeface="+mn-lt"/>
              </a:rPr>
              <a:t>Technology and Efficiency:  </a:t>
            </a:r>
            <a:r>
              <a:rPr lang="en-US" sz="3200" b="0" dirty="0" smtClean="0">
                <a:solidFill>
                  <a:schemeClr val="tx2"/>
                </a:solidFill>
                <a:latin typeface="+mn-lt"/>
              </a:rPr>
              <a:t>out-produce our enemies</a:t>
            </a:r>
          </a:p>
        </p:txBody>
      </p:sp>
      <p:pic>
        <p:nvPicPr>
          <p:cNvPr id="2050" name="Picture 2" descr="http://upload.wikimedia.org/wikipedia/commons/thumb/c/c7/Mechanized_P-38_conveyor_lines.jpg/772px-Mechanized_P-38_conveyor_li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9078" y="3061252"/>
            <a:ext cx="2962451" cy="23020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23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Government: </a:t>
            </a:r>
            <a:r>
              <a:rPr lang="en-US" dirty="0" smtClean="0"/>
              <a:t>Money and leadership to direct war.</a:t>
            </a:r>
            <a:endParaRPr lang="en-US" dirty="0"/>
          </a:p>
        </p:txBody>
      </p:sp>
      <p:sp>
        <p:nvSpPr>
          <p:cNvPr id="6" name="Content Placeholder 4"/>
          <p:cNvSpPr txBox="1">
            <a:spLocks/>
          </p:cNvSpPr>
          <p:nvPr/>
        </p:nvSpPr>
        <p:spPr>
          <a:xfrm>
            <a:off x="914400" y="2683378"/>
            <a:ext cx="4134678" cy="3611405"/>
          </a:xfrm>
          <a:prstGeom prst="rect">
            <a:avLst/>
          </a:prstGeom>
        </p:spPr>
        <p:txBody>
          <a:bodyPr anchor="t" anchorCtr="0">
            <a:normAutofit/>
          </a:bodyPr>
          <a:lstStyle/>
          <a:p>
            <a:pPr marL="0" marR="0" lvl="0" indent="0"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lang="en-US" sz="2800" dirty="0" smtClean="0">
                <a:solidFill>
                  <a:schemeClr val="accent2"/>
                </a:solidFill>
                <a:latin typeface="+mn-lt"/>
              </a:rPr>
              <a:t>War Production Board (WPB) and Office of War Mobilization (OWM): </a:t>
            </a:r>
            <a:endParaRPr lang="en-US" sz="2800" dirty="0" smtClean="0">
              <a:solidFill>
                <a:schemeClr val="accent2"/>
              </a:solidFill>
              <a:latin typeface="+mn-lt"/>
            </a:endParaRPr>
          </a:p>
          <a:p>
            <a:pPr marL="0" marR="0" lvl="0" indent="0" algn="l" defTabSz="914400" rtl="0" eaLnBrk="1" fontAlgn="auto" latinLnBrk="0" hangingPunct="1">
              <a:lnSpc>
                <a:spcPct val="100000"/>
              </a:lnSpc>
              <a:spcBef>
                <a:spcPts val="580"/>
              </a:spcBef>
              <a:spcAft>
                <a:spcPts val="0"/>
              </a:spcAft>
              <a:buClr>
                <a:schemeClr val="accent1"/>
              </a:buClr>
              <a:buSzPct val="85000"/>
              <a:tabLst/>
              <a:defRPr/>
            </a:pPr>
            <a:r>
              <a:rPr lang="en-US" sz="2400" b="0" dirty="0" smtClean="0">
                <a:solidFill>
                  <a:schemeClr val="tx2"/>
                </a:solidFill>
                <a:latin typeface="+mn-lt"/>
              </a:rPr>
              <a:t>Direct </a:t>
            </a:r>
            <a:r>
              <a:rPr lang="en-US" sz="2400" b="0" dirty="0" smtClean="0">
                <a:solidFill>
                  <a:schemeClr val="tx2"/>
                </a:solidFill>
                <a:latin typeface="+mn-lt"/>
              </a:rPr>
              <a:t>military </a:t>
            </a:r>
            <a:r>
              <a:rPr lang="en-US" sz="2400" b="0" dirty="0" smtClean="0">
                <a:solidFill>
                  <a:schemeClr val="tx2"/>
                </a:solidFill>
                <a:latin typeface="+mn-lt"/>
              </a:rPr>
              <a:t>spending</a:t>
            </a:r>
            <a:endParaRPr lang="en-US" sz="2400" b="0" dirty="0" smtClean="0">
              <a:solidFill>
                <a:schemeClr val="tx2"/>
              </a:solidFill>
              <a:latin typeface="+mn-lt"/>
            </a:endParaRPr>
          </a:p>
          <a:p>
            <a:pPr marL="0" marR="0" lvl="0" indent="0"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lang="en-US" sz="2800" dirty="0" smtClean="0">
                <a:solidFill>
                  <a:schemeClr val="accent2"/>
                </a:solidFill>
                <a:latin typeface="+mn-lt"/>
              </a:rPr>
              <a:t>Federal Government: </a:t>
            </a:r>
            <a:endParaRPr lang="en-US" sz="2800" dirty="0" smtClean="0">
              <a:solidFill>
                <a:schemeClr val="accent2"/>
              </a:solidFill>
              <a:latin typeface="+mn-lt"/>
            </a:endParaRPr>
          </a:p>
          <a:p>
            <a:pPr marL="0" marR="0" lvl="0" indent="0" algn="l" defTabSz="914400" rtl="0" eaLnBrk="1" fontAlgn="auto" latinLnBrk="0" hangingPunct="1">
              <a:lnSpc>
                <a:spcPct val="100000"/>
              </a:lnSpc>
              <a:spcBef>
                <a:spcPts val="580"/>
              </a:spcBef>
              <a:spcAft>
                <a:spcPts val="0"/>
              </a:spcAft>
              <a:buClr>
                <a:schemeClr val="accent1"/>
              </a:buClr>
              <a:buSzPct val="85000"/>
              <a:tabLst/>
              <a:defRPr/>
            </a:pPr>
            <a:r>
              <a:rPr lang="en-US" sz="2400" b="0" dirty="0" smtClean="0">
                <a:solidFill>
                  <a:schemeClr val="tx2"/>
                </a:solidFill>
                <a:latin typeface="+mn-lt"/>
              </a:rPr>
              <a:t>Funds </a:t>
            </a:r>
            <a:r>
              <a:rPr lang="en-US" sz="2400" b="0" dirty="0" smtClean="0">
                <a:solidFill>
                  <a:schemeClr val="tx2"/>
                </a:solidFill>
                <a:latin typeface="+mn-lt"/>
              </a:rPr>
              <a:t>the war</a:t>
            </a:r>
            <a:endParaRPr lang="en-US" sz="2400" dirty="0" smtClean="0">
              <a:solidFill>
                <a:schemeClr val="accent2"/>
              </a:solidFill>
              <a:latin typeface="+mn-lt"/>
            </a:endParaRPr>
          </a:p>
          <a:p>
            <a:pPr lvl="1" algn="l" eaLnBrk="1" fontAlgn="auto" hangingPunct="1">
              <a:spcBef>
                <a:spcPts val="580"/>
              </a:spcBef>
              <a:spcAft>
                <a:spcPts val="0"/>
              </a:spcAft>
              <a:buClr>
                <a:schemeClr val="accent1"/>
              </a:buClr>
              <a:buSzPct val="85000"/>
              <a:buFont typeface="Arial" pitchFamily="34" charset="0"/>
              <a:buChar char="•"/>
              <a:defRPr/>
            </a:pPr>
            <a:endParaRPr lang="en-US" sz="2400" b="0" dirty="0" smtClean="0">
              <a:solidFill>
                <a:schemeClr val="tx1">
                  <a:tint val="75000"/>
                </a:schemeClr>
              </a:solidFill>
              <a:latin typeface="+mn-lt"/>
            </a:endParaRPr>
          </a:p>
        </p:txBody>
      </p:sp>
      <p:pic>
        <p:nvPicPr>
          <p:cNvPr id="3074" name="Picture 2" descr="http://upload.wikimedia.org/wikipedia/commons/thumb/0/03/US-WarProductionBoard-Seal.svg/200px-US-WarProductionBoard-Seal.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6645" y="2931905"/>
            <a:ext cx="2679701" cy="267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23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5" name="Picture 21" descr="C:\Users\dhubbard\Desktop\Womenindustry.jpg"/>
          <p:cNvPicPr>
            <a:picLocks noChangeAspect="1" noChangeArrowheads="1"/>
          </p:cNvPicPr>
          <p:nvPr/>
        </p:nvPicPr>
        <p:blipFill>
          <a:blip r:embed="rId2" cstate="print"/>
          <a:srcRect/>
          <a:stretch>
            <a:fillRect/>
          </a:stretch>
        </p:blipFill>
        <p:spPr bwMode="auto">
          <a:xfrm rot="474497">
            <a:off x="5865947" y="792814"/>
            <a:ext cx="2945276" cy="19958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46" name="Picture 22" descr="C:\Users\dhubbard\Desktop\dothejobheleftbehind.jpg"/>
          <p:cNvPicPr>
            <a:picLocks noChangeAspect="1" noChangeArrowheads="1"/>
          </p:cNvPicPr>
          <p:nvPr/>
        </p:nvPicPr>
        <p:blipFill>
          <a:blip r:embed="rId3" cstate="print"/>
          <a:srcRect/>
          <a:stretch>
            <a:fillRect/>
          </a:stretch>
        </p:blipFill>
        <p:spPr bwMode="auto">
          <a:xfrm rot="557329">
            <a:off x="6219726" y="2559652"/>
            <a:ext cx="2419800" cy="37472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p:txBody>
          <a:bodyPr/>
          <a:lstStyle/>
          <a:p>
            <a:pPr algn="ctr"/>
            <a:r>
              <a:rPr lang="en-US" b="1" dirty="0" smtClean="0">
                <a:solidFill>
                  <a:schemeClr val="accent2"/>
                </a:solidFill>
              </a:rPr>
              <a:t>Women</a:t>
            </a:r>
            <a:endParaRPr lang="en-US" b="1" dirty="0">
              <a:solidFill>
                <a:schemeClr val="accent2"/>
              </a:solidFill>
            </a:endParaRPr>
          </a:p>
        </p:txBody>
      </p:sp>
      <p:pic>
        <p:nvPicPr>
          <p:cNvPr id="1026" name="Picture 2" descr="C:\Users\dhubbard\Desktop\Womeninfactory.jpg"/>
          <p:cNvPicPr>
            <a:picLocks noChangeAspect="1" noChangeArrowheads="1"/>
          </p:cNvPicPr>
          <p:nvPr/>
        </p:nvPicPr>
        <p:blipFill>
          <a:blip r:embed="rId4" cstate="print"/>
          <a:srcRect/>
          <a:stretch>
            <a:fillRect/>
          </a:stretch>
        </p:blipFill>
        <p:spPr bwMode="auto">
          <a:xfrm>
            <a:off x="379998" y="905436"/>
            <a:ext cx="3469801" cy="26714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8" name="Picture 4" descr="File:We Can Do It!.jpg">
            <a:hlinkClick r:id="rId5"/>
          </p:cNvPr>
          <p:cNvPicPr>
            <a:picLocks noChangeAspect="1" noChangeArrowheads="1"/>
          </p:cNvPicPr>
          <p:nvPr/>
        </p:nvPicPr>
        <p:blipFill>
          <a:blip r:embed="rId6" cstate="print"/>
          <a:srcRect/>
          <a:stretch>
            <a:fillRect/>
          </a:stretch>
        </p:blipFill>
        <p:spPr bwMode="auto">
          <a:xfrm>
            <a:off x="3285691" y="1361407"/>
            <a:ext cx="2919319" cy="377683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47" name="Picture 23" descr="C:\Users\dhubbard\Desktop\WWIINurse.jpg"/>
          <p:cNvPicPr>
            <a:picLocks noChangeAspect="1" noChangeArrowheads="1"/>
          </p:cNvPicPr>
          <p:nvPr/>
        </p:nvPicPr>
        <p:blipFill>
          <a:blip r:embed="rId7" cstate="print"/>
          <a:srcRect/>
          <a:stretch>
            <a:fillRect/>
          </a:stretch>
        </p:blipFill>
        <p:spPr bwMode="auto">
          <a:xfrm rot="21283382">
            <a:off x="653923" y="2743506"/>
            <a:ext cx="2406804" cy="339919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50" name="Picture 26" descr="C:\Users\dhubbard\Desktop\Womenworkforce.jpg"/>
          <p:cNvPicPr>
            <a:picLocks noChangeAspect="1" noChangeArrowheads="1"/>
          </p:cNvPicPr>
          <p:nvPr/>
        </p:nvPicPr>
        <p:blipFill>
          <a:blip r:embed="rId8" cstate="print"/>
          <a:srcRect/>
          <a:stretch>
            <a:fillRect/>
          </a:stretch>
        </p:blipFill>
        <p:spPr bwMode="auto">
          <a:xfrm>
            <a:off x="2052443" y="4738841"/>
            <a:ext cx="5318760" cy="1767840"/>
          </a:xfrm>
          <a:prstGeom prst="rect">
            <a:avLst/>
          </a:prstGeom>
          <a:noFill/>
        </p:spPr>
      </p:pic>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Blank">
  <a:themeElements>
    <a:clrScheme name="IMFT_master_PPT_template 16">
      <a:dk1>
        <a:srgbClr val="0060A6"/>
      </a:dk1>
      <a:lt1>
        <a:srgbClr val="FFFFFF"/>
      </a:lt1>
      <a:dk2>
        <a:srgbClr val="080808"/>
      </a:dk2>
      <a:lt2>
        <a:srgbClr val="808080"/>
      </a:lt2>
      <a:accent1>
        <a:srgbClr val="7BAFDE"/>
      </a:accent1>
      <a:accent2>
        <a:srgbClr val="DE6D28"/>
      </a:accent2>
      <a:accent3>
        <a:srgbClr val="FFFFFF"/>
      </a:accent3>
      <a:accent4>
        <a:srgbClr val="00518D"/>
      </a:accent4>
      <a:accent5>
        <a:srgbClr val="BFD4EC"/>
      </a:accent5>
      <a:accent6>
        <a:srgbClr val="C96223"/>
      </a:accent6>
      <a:hlink>
        <a:srgbClr val="9E0B0F"/>
      </a:hlink>
      <a:folHlink>
        <a:srgbClr val="B9BC16"/>
      </a:folHlink>
    </a:clrScheme>
    <a:fontScheme name="IMFT_master_PPT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Calibri" pitchFamily="34" charset="0"/>
          </a:defRPr>
        </a:defPPr>
      </a:lstStyle>
    </a:lnDef>
  </a:objectDefaults>
  <a:extraClrSchemeLst>
    <a:extraClrScheme>
      <a:clrScheme name="IMFT_master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FT_master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FT_master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FT_master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FT_master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FT_master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FT_master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FT_master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FT_master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FT_master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FT_master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FT_master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MFT_master_PPT_template 13">
        <a:dk1>
          <a:srgbClr val="0060A6"/>
        </a:dk1>
        <a:lt1>
          <a:srgbClr val="FFFFFF"/>
        </a:lt1>
        <a:dk2>
          <a:srgbClr val="000000"/>
        </a:dk2>
        <a:lt2>
          <a:srgbClr val="808080"/>
        </a:lt2>
        <a:accent1>
          <a:srgbClr val="DE6D28"/>
        </a:accent1>
        <a:accent2>
          <a:srgbClr val="0060A6"/>
        </a:accent2>
        <a:accent3>
          <a:srgbClr val="FFFFFF"/>
        </a:accent3>
        <a:accent4>
          <a:srgbClr val="00518D"/>
        </a:accent4>
        <a:accent5>
          <a:srgbClr val="ECBAAC"/>
        </a:accent5>
        <a:accent6>
          <a:srgbClr val="005696"/>
        </a:accent6>
        <a:hlink>
          <a:srgbClr val="7BAFDE"/>
        </a:hlink>
        <a:folHlink>
          <a:srgbClr val="B9BC16"/>
        </a:folHlink>
      </a:clrScheme>
      <a:clrMap bg1="lt1" tx1="dk1" bg2="lt2" tx2="dk2" accent1="accent1" accent2="accent2" accent3="accent3" accent4="accent4" accent5="accent5" accent6="accent6" hlink="hlink" folHlink="folHlink"/>
    </a:extraClrScheme>
    <a:extraClrScheme>
      <a:clrScheme name="IMFT_master_PPT_template 14">
        <a:dk1>
          <a:srgbClr val="0060A6"/>
        </a:dk1>
        <a:lt1>
          <a:srgbClr val="FFFFFF"/>
        </a:lt1>
        <a:dk2>
          <a:srgbClr val="000000"/>
        </a:dk2>
        <a:lt2>
          <a:srgbClr val="808080"/>
        </a:lt2>
        <a:accent1>
          <a:srgbClr val="0060A6"/>
        </a:accent1>
        <a:accent2>
          <a:srgbClr val="DE6D28"/>
        </a:accent2>
        <a:accent3>
          <a:srgbClr val="FFFFFF"/>
        </a:accent3>
        <a:accent4>
          <a:srgbClr val="00518D"/>
        </a:accent4>
        <a:accent5>
          <a:srgbClr val="AAB6D0"/>
        </a:accent5>
        <a:accent6>
          <a:srgbClr val="C96223"/>
        </a:accent6>
        <a:hlink>
          <a:srgbClr val="7BAFDE"/>
        </a:hlink>
        <a:folHlink>
          <a:srgbClr val="B9BC16"/>
        </a:folHlink>
      </a:clrScheme>
      <a:clrMap bg1="lt1" tx1="dk1" bg2="lt2" tx2="dk2" accent1="accent1" accent2="accent2" accent3="accent3" accent4="accent4" accent5="accent5" accent6="accent6" hlink="hlink" folHlink="folHlink"/>
    </a:extraClrScheme>
    <a:extraClrScheme>
      <a:clrScheme name="IMFT_master_PPT_template 15">
        <a:dk1>
          <a:srgbClr val="0060A6"/>
        </a:dk1>
        <a:lt1>
          <a:srgbClr val="FFFFFF"/>
        </a:lt1>
        <a:dk2>
          <a:srgbClr val="000000"/>
        </a:dk2>
        <a:lt2>
          <a:srgbClr val="808080"/>
        </a:lt2>
        <a:accent1>
          <a:srgbClr val="7BAFDE"/>
        </a:accent1>
        <a:accent2>
          <a:srgbClr val="DE6D28"/>
        </a:accent2>
        <a:accent3>
          <a:srgbClr val="FFFFFF"/>
        </a:accent3>
        <a:accent4>
          <a:srgbClr val="00518D"/>
        </a:accent4>
        <a:accent5>
          <a:srgbClr val="BFD4EC"/>
        </a:accent5>
        <a:accent6>
          <a:srgbClr val="C96223"/>
        </a:accent6>
        <a:hlink>
          <a:srgbClr val="9E0B0F"/>
        </a:hlink>
        <a:folHlink>
          <a:srgbClr val="B9BC16"/>
        </a:folHlink>
      </a:clrScheme>
      <a:clrMap bg1="lt1" tx1="dk1" bg2="lt2" tx2="dk2" accent1="accent1" accent2="accent2" accent3="accent3" accent4="accent4" accent5="accent5" accent6="accent6" hlink="hlink" folHlink="folHlink"/>
    </a:extraClrScheme>
    <a:extraClrScheme>
      <a:clrScheme name="IMFT_master_PPT_template 16">
        <a:dk1>
          <a:srgbClr val="0060A6"/>
        </a:dk1>
        <a:lt1>
          <a:srgbClr val="FFFFFF"/>
        </a:lt1>
        <a:dk2>
          <a:srgbClr val="080808"/>
        </a:dk2>
        <a:lt2>
          <a:srgbClr val="808080"/>
        </a:lt2>
        <a:accent1>
          <a:srgbClr val="7BAFDE"/>
        </a:accent1>
        <a:accent2>
          <a:srgbClr val="DE6D28"/>
        </a:accent2>
        <a:accent3>
          <a:srgbClr val="FFFFFF"/>
        </a:accent3>
        <a:accent4>
          <a:srgbClr val="00518D"/>
        </a:accent4>
        <a:accent5>
          <a:srgbClr val="BFD4EC"/>
        </a:accent5>
        <a:accent6>
          <a:srgbClr val="C96223"/>
        </a:accent6>
        <a:hlink>
          <a:srgbClr val="9E0B0F"/>
        </a:hlink>
        <a:folHlink>
          <a:srgbClr val="B9BC1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Calibri"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60A6"/>
        </a:dk1>
        <a:lt1>
          <a:srgbClr val="FFFFFF"/>
        </a:lt1>
        <a:dk2>
          <a:srgbClr val="000000"/>
        </a:dk2>
        <a:lt2>
          <a:srgbClr val="808080"/>
        </a:lt2>
        <a:accent1>
          <a:srgbClr val="DE6D28"/>
        </a:accent1>
        <a:accent2>
          <a:srgbClr val="0060A6"/>
        </a:accent2>
        <a:accent3>
          <a:srgbClr val="FFFFFF"/>
        </a:accent3>
        <a:accent4>
          <a:srgbClr val="00518D"/>
        </a:accent4>
        <a:accent5>
          <a:srgbClr val="ECBAAC"/>
        </a:accent5>
        <a:accent6>
          <a:srgbClr val="005696"/>
        </a:accent6>
        <a:hlink>
          <a:srgbClr val="7BAFDE"/>
        </a:hlink>
        <a:folHlink>
          <a:srgbClr val="B9BC16"/>
        </a:folHlink>
      </a:clrScheme>
      <a:clrMap bg1="lt1" tx1="dk1" bg2="lt2" tx2="dk2" accent1="accent1" accent2="accent2" accent3="accent3" accent4="accent4" accent5="accent5" accent6="accent6" hlink="hlink" folHlink="folHlink"/>
    </a:extraClrScheme>
    <a:extraClrScheme>
      <a:clrScheme name="2_Custom Design 14">
        <a:dk1>
          <a:srgbClr val="0060A6"/>
        </a:dk1>
        <a:lt1>
          <a:srgbClr val="FFFFFF"/>
        </a:lt1>
        <a:dk2>
          <a:srgbClr val="000000"/>
        </a:dk2>
        <a:lt2>
          <a:srgbClr val="808080"/>
        </a:lt2>
        <a:accent1>
          <a:srgbClr val="0060A6"/>
        </a:accent1>
        <a:accent2>
          <a:srgbClr val="DE6D28"/>
        </a:accent2>
        <a:accent3>
          <a:srgbClr val="FFFFFF"/>
        </a:accent3>
        <a:accent4>
          <a:srgbClr val="00518D"/>
        </a:accent4>
        <a:accent5>
          <a:srgbClr val="AAB6D0"/>
        </a:accent5>
        <a:accent6>
          <a:srgbClr val="C96223"/>
        </a:accent6>
        <a:hlink>
          <a:srgbClr val="7BAFDE"/>
        </a:hlink>
        <a:folHlink>
          <a:srgbClr val="B9BC16"/>
        </a:folHlink>
      </a:clrScheme>
      <a:clrMap bg1="lt1" tx1="dk1" bg2="lt2" tx2="dk2" accent1="accent1" accent2="accent2" accent3="accent3" accent4="accent4" accent5="accent5" accent6="accent6" hlink="hlink" folHlink="folHlink"/>
    </a:extraClrScheme>
    <a:extraClrScheme>
      <a:clrScheme name="2_Custom Design 15">
        <a:dk1>
          <a:srgbClr val="0060A6"/>
        </a:dk1>
        <a:lt1>
          <a:srgbClr val="FFFFFF"/>
        </a:lt1>
        <a:dk2>
          <a:srgbClr val="000000"/>
        </a:dk2>
        <a:lt2>
          <a:srgbClr val="808080"/>
        </a:lt2>
        <a:accent1>
          <a:srgbClr val="7BAFDE"/>
        </a:accent1>
        <a:accent2>
          <a:srgbClr val="DE6D28"/>
        </a:accent2>
        <a:accent3>
          <a:srgbClr val="FFFFFF"/>
        </a:accent3>
        <a:accent4>
          <a:srgbClr val="00518D"/>
        </a:accent4>
        <a:accent5>
          <a:srgbClr val="BFD4EC"/>
        </a:accent5>
        <a:accent6>
          <a:srgbClr val="C96223"/>
        </a:accent6>
        <a:hlink>
          <a:srgbClr val="9E0B0F"/>
        </a:hlink>
        <a:folHlink>
          <a:srgbClr val="B9BC16"/>
        </a:folHlink>
      </a:clrScheme>
      <a:clrMap bg1="lt1" tx1="dk1" bg2="lt2" tx2="dk2" accent1="accent1" accent2="accent2" accent3="accent3" accent4="accent4" accent5="accent5" accent6="accent6" hlink="hlink" folHlink="folHlink"/>
    </a:extraClrScheme>
    <a:extraClrScheme>
      <a:clrScheme name="2_Custom Design 16">
        <a:dk1>
          <a:srgbClr val="0060A6"/>
        </a:dk1>
        <a:lt1>
          <a:srgbClr val="FFFFFF"/>
        </a:lt1>
        <a:dk2>
          <a:srgbClr val="080808"/>
        </a:dk2>
        <a:lt2>
          <a:srgbClr val="808080"/>
        </a:lt2>
        <a:accent1>
          <a:srgbClr val="7BAFDE"/>
        </a:accent1>
        <a:accent2>
          <a:srgbClr val="DE6D28"/>
        </a:accent2>
        <a:accent3>
          <a:srgbClr val="FFFFFF"/>
        </a:accent3>
        <a:accent4>
          <a:srgbClr val="00518D"/>
        </a:accent4>
        <a:accent5>
          <a:srgbClr val="BFD4EC"/>
        </a:accent5>
        <a:accent6>
          <a:srgbClr val="C96223"/>
        </a:accent6>
        <a:hlink>
          <a:srgbClr val="9E0B0F"/>
        </a:hlink>
        <a:folHlink>
          <a:srgbClr val="B9BC1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MFT_master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801AE6A977BE45AAA01B45DB66E321" ma:contentTypeVersion="2" ma:contentTypeDescription="Create a new document." ma:contentTypeScope="" ma:versionID="830b5cba6ee32c34e8a56400530da6d9">
  <xsd:schema xmlns:xsd="http://www.w3.org/2001/XMLSchema" xmlns:p="http://schemas.microsoft.com/office/2006/metadata/properties" xmlns:ns1="http://schemas.microsoft.com/sharepoint/v3" xmlns:ns2="e2381f04-73c9-4f02-9b38-fb20734b993b" targetNamespace="http://schemas.microsoft.com/office/2006/metadata/properties" ma:root="true" ma:fieldsID="86938438c68f258307afb29bab56cf97" ns1:_="" ns2:_="">
    <xsd:import namespace="http://schemas.microsoft.com/sharepoint/v3"/>
    <xsd:import namespace="e2381f04-73c9-4f02-9b38-fb20734b993b"/>
    <xsd:element name="properties">
      <xsd:complexType>
        <xsd:sequence>
          <xsd:element name="documentManagement">
            <xsd:complexType>
              <xsd:all>
                <xsd:element ref="ns1:PublishingStartDate" minOccurs="0"/>
                <xsd:element ref="ns1:PublishingExpirationDate" minOccurs="0"/>
                <xsd:element ref="ns2:archiv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xsd="http://www.w3.org/2001/XMLSchema" xmlns:dms="http://schemas.microsoft.com/office/2006/documentManagement/types" targetNamespace="e2381f04-73c9-4f02-9b38-fb20734b993b" elementFormDefault="qualified">
    <xsd:import namespace="http://schemas.microsoft.com/office/2006/documentManagement/types"/>
    <xsd:element name="archive" ma:index="10" nillable="true" ma:displayName="archive" ma:default="0" ma:internalName="archiv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p:properties xmlns:p="http://schemas.microsoft.com/office/2006/metadata/properties" xmlns:xsi="http://www.w3.org/2001/XMLSchema-instance">
  <documentManagement>
    <archive xmlns="e2381f04-73c9-4f02-9b38-fb20734b993b">false</archiv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580612E-7164-488C-B5D0-7A1704CC3BE6}">
  <ds:schemaRefs>
    <ds:schemaRef ds:uri="http://schemas.microsoft.com/office/2006/metadata/longProperties"/>
  </ds:schemaRefs>
</ds:datastoreItem>
</file>

<file path=customXml/itemProps2.xml><?xml version="1.0" encoding="utf-8"?>
<ds:datastoreItem xmlns:ds="http://schemas.openxmlformats.org/officeDocument/2006/customXml" ds:itemID="{7D47951B-E2A5-4F40-8AFE-EA7CF9B3AE10}">
  <ds:schemaRefs>
    <ds:schemaRef ds:uri="http://schemas.microsoft.com/sharepoint/v3/contenttype/forms"/>
  </ds:schemaRefs>
</ds:datastoreItem>
</file>

<file path=customXml/itemProps3.xml><?xml version="1.0" encoding="utf-8"?>
<ds:datastoreItem xmlns:ds="http://schemas.openxmlformats.org/officeDocument/2006/customXml" ds:itemID="{C8F32910-A2F2-403D-9DAD-57085DB2D9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2381f04-73c9-4f02-9b38-fb20734b993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E0FBD455-23EF-4634-9861-0A5C323A6B84}">
  <ds:schemaRefs>
    <ds:schemaRef ds:uri="http://purl.org/dc/elements/1.1/"/>
    <ds:schemaRef ds:uri="http://purl.org/dc/terms/"/>
    <ds:schemaRef ds:uri="http://purl.org/dc/dcmitype/"/>
    <ds:schemaRef ds:uri="e2381f04-73c9-4f02-9b38-fb20734b993b"/>
    <ds:schemaRef ds:uri="http://schemas.microsoft.com/office/2006/metadata/properties"/>
    <ds:schemaRef ds:uri="http://schemas.microsoft.com/office/2006/documentManagement/types"/>
    <ds:schemaRef ds:uri="http://schemas.openxmlformats.org/package/2006/metadata/core-propertie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947</TotalTime>
  <Words>345</Words>
  <Application>Microsoft Office PowerPoint</Application>
  <PresentationFormat>On-screen Show (4:3)</PresentationFormat>
  <Paragraphs>62</Paragraphs>
  <Slides>17</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Arial</vt:lpstr>
      <vt:lpstr>Calibri</vt:lpstr>
      <vt:lpstr>Franklin Gothic Book</vt:lpstr>
      <vt:lpstr>Perpetua</vt:lpstr>
      <vt:lpstr>Wingdings</vt:lpstr>
      <vt:lpstr>Wingdings 2</vt:lpstr>
      <vt:lpstr>Blank</vt:lpstr>
      <vt:lpstr>2_Custom Design</vt:lpstr>
      <vt:lpstr>Equity</vt:lpstr>
      <vt:lpstr>American Homefront</vt:lpstr>
      <vt:lpstr>Mobilizing the War Effort</vt:lpstr>
      <vt:lpstr>People: Man power (and woman power) for the war</vt:lpstr>
      <vt:lpstr>How did WWII effect the unemployment rate?</vt:lpstr>
      <vt:lpstr>How many men served during WW11? How does this compare to other wars America has participated in? </vt:lpstr>
      <vt:lpstr>People: Unite to support War</vt:lpstr>
      <vt:lpstr>Industry: Resources for the War</vt:lpstr>
      <vt:lpstr>Government: Money and leadership to direct war.</vt:lpstr>
      <vt:lpstr>Women</vt:lpstr>
      <vt:lpstr>Rosie The Riveter:</vt:lpstr>
      <vt:lpstr>AFRICAN-AMERICANS</vt:lpstr>
      <vt:lpstr>African Americans:</vt:lpstr>
      <vt:lpstr>MEXICAN AMERICANS</vt:lpstr>
      <vt:lpstr>Mexican-Americans:</vt:lpstr>
      <vt:lpstr>Mexican-Americans:</vt:lpstr>
      <vt:lpstr>JAPANESE AMERICAS</vt:lpstr>
      <vt:lpstr>Japanese Americans:</vt:lpstr>
    </vt:vector>
  </TitlesOfParts>
  <Company>Micron Technology,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 Quiz:</dc:title>
  <dc:creator>dhubbard</dc:creator>
  <cp:lastModifiedBy>MIRABAI FREEMAN</cp:lastModifiedBy>
  <cp:revision>80</cp:revision>
  <cp:lastPrinted>2006-01-07T01:41:35Z</cp:lastPrinted>
  <dcterms:created xsi:type="dcterms:W3CDTF">2012-12-16T21:05:07Z</dcterms:created>
  <dcterms:modified xsi:type="dcterms:W3CDTF">2019-01-29T04:52:50Z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chive">
    <vt:lpwstr>0</vt:lpwstr>
  </property>
  <property fmtid="{D5CDD505-2E9C-101B-9397-08002B2CF9AE}" pid="3" name="ContentType">
    <vt:lpwstr>Document</vt:lpwstr>
  </property>
  <property fmtid="{D5CDD505-2E9C-101B-9397-08002B2CF9AE}" pid="4" name="PublishingExpirationDate">
    <vt:lpwstr/>
  </property>
  <property fmtid="{D5CDD505-2E9C-101B-9397-08002B2CF9AE}" pid="5" name="PublishingStartDate">
    <vt:lpwstr/>
  </property>
</Properties>
</file>