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themeOverride+xml" PartName="/ppt/theme/themeOverride1.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1" r:id="rId3"/>
    <p:sldMasterId id="2147483682" r:id="rId4"/>
    <p:sldMasterId id="214748368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6858000" cx="9144000"/>
  <p:notesSz cx="6858000" cy="9296400"/>
  <p:embeddedFontLst>
    <p:embeddedFont>
      <p:font typeface="Libre Baskerville"/>
      <p:regular r:id="rId24"/>
      <p:bold r:id="rId25"/>
      <p:italic r:id="rId26"/>
    </p:embeddedFont>
    <p:embeddedFont>
      <p:font typeface="Source Sans Pr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LibreBaskerville-regular.fntdata"/><Relationship Id="rId23" Type="http://schemas.openxmlformats.org/officeDocument/2006/relationships/slide" Target="slides/slide17.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font" Target="fonts/LibreBaskerville-italic.fntdata"/><Relationship Id="rId25" Type="http://schemas.openxmlformats.org/officeDocument/2006/relationships/font" Target="fonts/LibreBaskerville-bold.fntdata"/><Relationship Id="rId28" Type="http://schemas.openxmlformats.org/officeDocument/2006/relationships/font" Target="fonts/SourceSansPro-bold.fntdata"/><Relationship Id="rId27" Type="http://schemas.openxmlformats.org/officeDocument/2006/relationships/font" Target="fonts/SourceSansPro-regular.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font" Target="fonts/SourceSansPro-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SourceSansPr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5138"/>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65138"/>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6" name="Google Shape;6;n"/>
          <p:cNvSpPr txBox="1"/>
          <p:nvPr>
            <p:ph idx="1" type="body"/>
          </p:nvPr>
        </p:nvSpPr>
        <p:spPr>
          <a:xfrm>
            <a:off x="685800" y="4416425"/>
            <a:ext cx="5486400" cy="4183063"/>
          </a:xfrm>
          <a:prstGeom prst="rect">
            <a:avLst/>
          </a:prstGeom>
          <a:noFill/>
          <a:ln>
            <a:noFill/>
          </a:ln>
        </p:spPr>
        <p:txBody>
          <a:bodyPr anchorCtr="0" anchor="t" bIns="91425" lIns="91425" spcFirstLastPara="1" rIns="91425" wrap="square" tIns="91425"/>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2971800" cy="465138"/>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4:notes"/>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97" name="Google Shape;197;p4: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 name="Google Shape;198;p4: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p16: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77" name="Google Shape;277;p16: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p17: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84" name="Google Shape;284;p17: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p18: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95" name="Google Shape;295;p18: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p19: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02" name="Google Shape;302;p19: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p20: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14" name="Google Shape;314;p20: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21: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21" name="Google Shape;321;p21: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p22: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28" name="Google Shape;328;p22: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p23: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38" name="Google Shape;338;p23: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7: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04" name="Google Shape;204;p7: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p8: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26" name="Google Shape;226;p8: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9: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32" name="Google Shape;232;p9: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p10: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38" name="Google Shape;238;p10: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11: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44" name="Google Shape;244;p11: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12: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52" name="Google Shape;252;p12: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13: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59" name="Google Shape;259;p13: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15: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66" name="Google Shape;266;p15: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blipFill rotWithShape="1">
          <a:blip r:embed="rId2">
            <a:alphaModFix/>
          </a:blip>
          <a:tile algn="tl" flip="none" tx="0" sx="55000" ty="0" sy="55000"/>
        </a:blipFill>
      </p:bgPr>
    </p:bg>
    <p:spTree>
      <p:nvGrpSpPr>
        <p:cNvPr id="17" name="Shape 17"/>
        <p:cNvGrpSpPr/>
        <p:nvPr/>
      </p:nvGrpSpPr>
      <p:grpSpPr>
        <a:xfrm>
          <a:off x="0" y="0"/>
          <a:ext cx="0" cy="0"/>
          <a:chOff x="0" y="0"/>
          <a:chExt cx="0" cy="0"/>
        </a:xfrm>
      </p:grpSpPr>
      <p:sp>
        <p:nvSpPr>
          <p:cNvPr id="18" name="Google Shape;18;p2"/>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u="none" cap="none" strike="noStrike">
              <a:solidFill>
                <a:schemeClr val="lt1"/>
              </a:solidFill>
              <a:latin typeface="Calibri"/>
              <a:ea typeface="Calibri"/>
              <a:cs typeface="Calibri"/>
              <a:sym typeface="Calibri"/>
            </a:endParaRPr>
          </a:p>
        </p:txBody>
      </p:sp>
      <p:sp>
        <p:nvSpPr>
          <p:cNvPr id="19" name="Google Shape;19;p2"/>
          <p:cNvSpPr/>
          <p:nvPr/>
        </p:nvSpPr>
        <p:spPr>
          <a:xfrm>
            <a:off x="65313" y="69755"/>
            <a:ext cx="9013372" cy="6692201"/>
          </a:xfrm>
          <a:prstGeom prst="roundRect">
            <a:avLst>
              <a:gd fmla="val 4929" name="adj"/>
            </a:avLst>
          </a:prstGeom>
          <a:blipFill rotWithShape="1">
            <a:blip r:embed="rId2">
              <a:alphaModFix/>
            </a:blip>
            <a:tile algn="tl" flip="none" tx="0" sx="55000" ty="0" sy="55000"/>
          </a:blip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u="none" cap="none" strike="noStrike">
              <a:solidFill>
                <a:schemeClr val="lt1"/>
              </a:solidFill>
              <a:latin typeface="Calibri"/>
              <a:ea typeface="Calibri"/>
              <a:cs typeface="Calibri"/>
              <a:sym typeface="Calibri"/>
            </a:endParaRPr>
          </a:p>
        </p:txBody>
      </p:sp>
      <p:sp>
        <p:nvSpPr>
          <p:cNvPr id="20" name="Google Shape;20;p2"/>
          <p:cNvSpPr txBox="1"/>
          <p:nvPr>
            <p:ph idx="1" type="subTitle"/>
          </p:nvPr>
        </p:nvSpPr>
        <p:spPr>
          <a:xfrm>
            <a:off x="1295400" y="3200400"/>
            <a:ext cx="6400800" cy="1600200"/>
          </a:xfrm>
          <a:prstGeom prst="rect">
            <a:avLst/>
          </a:prstGeom>
          <a:noFill/>
          <a:ln>
            <a:noFill/>
          </a:ln>
        </p:spPr>
        <p:txBody>
          <a:bodyPr anchorCtr="0" anchor="t" bIns="91425" lIns="91425" spcFirstLastPara="1" rIns="91425" wrap="square" tIns="91425"/>
          <a:lstStyle>
            <a:lvl1pPr indent="0" lvl="0" marL="0" marR="0" rtl="0" algn="ctr">
              <a:spcBef>
                <a:spcPts val="580"/>
              </a:spcBef>
              <a:spcAft>
                <a:spcPts val="0"/>
              </a:spcAft>
              <a:buClr>
                <a:schemeClr val="accent1"/>
              </a:buClr>
              <a:buSzPts val="2210"/>
              <a:buFont typeface="Noto Sans Symbols"/>
              <a:buNone/>
              <a:defRPr b="0" i="0" sz="2600" u="none" cap="none" strike="noStrike">
                <a:solidFill>
                  <a:schemeClr val="dk2"/>
                </a:solidFill>
                <a:latin typeface="Libre Baskerville"/>
                <a:ea typeface="Libre Baskerville"/>
                <a:cs typeface="Libre Baskerville"/>
                <a:sym typeface="Libre Baskerville"/>
              </a:defRPr>
            </a:lvl1pPr>
            <a:lvl2pPr indent="0" lvl="1" marL="457200" marR="0" rtl="0" algn="ctr">
              <a:spcBef>
                <a:spcPts val="370"/>
              </a:spcBef>
              <a:spcAft>
                <a:spcPts val="0"/>
              </a:spcAft>
              <a:buClr>
                <a:schemeClr val="accent2"/>
              </a:buClr>
              <a:buSzPts val="2040"/>
              <a:buFont typeface="Noto Sans Symbols"/>
              <a:buNone/>
              <a:defRPr b="0" i="0" sz="2400" u="none" cap="none" strike="noStrike">
                <a:solidFill>
                  <a:schemeClr val="dk1"/>
                </a:solidFill>
                <a:latin typeface="Libre Baskerville"/>
                <a:ea typeface="Libre Baskerville"/>
                <a:cs typeface="Libre Baskerville"/>
                <a:sym typeface="Libre Baskerville"/>
              </a:defRPr>
            </a:lvl2pPr>
            <a:lvl3pPr indent="0" lvl="2" marL="914400" marR="0" rtl="0" algn="ctr">
              <a:spcBef>
                <a:spcPts val="370"/>
              </a:spcBef>
              <a:spcAft>
                <a:spcPts val="0"/>
              </a:spcAft>
              <a:buClr>
                <a:srgbClr val="E6AFA9"/>
              </a:buClr>
              <a:buSzPts val="1700"/>
              <a:buFont typeface="Noto Sans Symbols"/>
              <a:buNone/>
              <a:defRPr b="0" i="0" sz="2000" u="none" cap="none" strike="noStrike">
                <a:solidFill>
                  <a:schemeClr val="dk1"/>
                </a:solidFill>
                <a:latin typeface="Libre Baskerville"/>
                <a:ea typeface="Libre Baskerville"/>
                <a:cs typeface="Libre Baskerville"/>
                <a:sym typeface="Libre Baskerville"/>
              </a:defRPr>
            </a:lvl3pPr>
            <a:lvl4pPr indent="0" lvl="3" marL="1371600" marR="0" rtl="0" algn="ctr">
              <a:spcBef>
                <a:spcPts val="370"/>
              </a:spcBef>
              <a:spcAft>
                <a:spcPts val="0"/>
              </a:spcAft>
              <a:buClr>
                <a:schemeClr val="accent3"/>
              </a:buClr>
              <a:buSzPts val="1600"/>
              <a:buFont typeface="Noto Sans Symbols"/>
              <a:buNone/>
              <a:defRPr b="0" i="0" sz="2000" u="none" cap="none" strike="noStrike">
                <a:solidFill>
                  <a:schemeClr val="dk1"/>
                </a:solidFill>
                <a:latin typeface="Libre Baskerville"/>
                <a:ea typeface="Libre Baskerville"/>
                <a:cs typeface="Libre Baskerville"/>
                <a:sym typeface="Libre Baskerville"/>
              </a:defRPr>
            </a:lvl4pPr>
            <a:lvl5pPr indent="0" lvl="4" marL="1828800" marR="0" rtl="0" algn="ctr">
              <a:spcBef>
                <a:spcPts val="370"/>
              </a:spcBef>
              <a:spcAft>
                <a:spcPts val="0"/>
              </a:spcAft>
              <a:buClr>
                <a:schemeClr val="accent3"/>
              </a:buClr>
              <a:buSzPts val="2000"/>
              <a:buFont typeface="Libre Baskerville"/>
              <a:buNone/>
              <a:defRPr b="0" i="0" sz="2000" u="none" cap="none" strike="noStrike">
                <a:solidFill>
                  <a:schemeClr val="dk1"/>
                </a:solidFill>
                <a:latin typeface="Libre Baskerville"/>
                <a:ea typeface="Libre Baskerville"/>
                <a:cs typeface="Libre Baskerville"/>
                <a:sym typeface="Libre Baskerville"/>
              </a:defRPr>
            </a:lvl5pPr>
            <a:lvl6pPr indent="0" lvl="5" marL="2286000" marR="0" rtl="0" algn="ctr">
              <a:spcBef>
                <a:spcPts val="370"/>
              </a:spcBef>
              <a:spcAft>
                <a:spcPts val="0"/>
              </a:spcAft>
              <a:buClr>
                <a:schemeClr val="accent3"/>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ctr">
              <a:spcBef>
                <a:spcPts val="370"/>
              </a:spcBef>
              <a:spcAft>
                <a:spcPts val="0"/>
              </a:spcAft>
              <a:buClr>
                <a:schemeClr val="accent2"/>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ctr">
              <a:spcBef>
                <a:spcPts val="370"/>
              </a:spcBef>
              <a:spcAft>
                <a:spcPts val="0"/>
              </a:spcAft>
              <a:buClr>
                <a:srgbClr val="E6AFA9"/>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ctr">
              <a:spcBef>
                <a:spcPts val="370"/>
              </a:spcBef>
              <a:spcAft>
                <a:spcPts val="0"/>
              </a:spcAft>
              <a:buClr>
                <a:srgbClr val="CAABA9"/>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21" name="Google Shape;21;p2"/>
          <p:cNvSpPr txBox="1"/>
          <p:nvPr>
            <p:ph idx="10" type="dt"/>
          </p:nvPr>
        </p:nvSpPr>
        <p:spPr>
          <a:xfrm>
            <a:off x="6172200" y="6191250"/>
            <a:ext cx="2476500" cy="47625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i="0" sz="1400" u="none" cap="none" strike="noStrike">
                <a:solidFill>
                  <a:schemeClr val="dk2"/>
                </a:solidFill>
                <a:latin typeface="Calibri"/>
                <a:ea typeface="Calibri"/>
                <a:cs typeface="Calibri"/>
                <a:sym typeface="Calibri"/>
              </a:defRPr>
            </a:lvl1pPr>
            <a:lvl2pPr indent="0" lvl="1" marL="4572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9pPr>
          </a:lstStyle>
          <a:p/>
        </p:txBody>
      </p:sp>
      <p:sp>
        <p:nvSpPr>
          <p:cNvPr id="22" name="Google Shape;22;p2"/>
          <p:cNvSpPr txBox="1"/>
          <p:nvPr>
            <p:ph idx="11" type="ftr"/>
          </p:nvPr>
        </p:nvSpPr>
        <p:spPr>
          <a:xfrm>
            <a:off x="914400" y="6172200"/>
            <a:ext cx="3962400" cy="4572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1" i="0" sz="1400" u="none" cap="none" strike="noStrike">
                <a:solidFill>
                  <a:schemeClr val="dk2"/>
                </a:solidFill>
                <a:latin typeface="Calibri"/>
                <a:ea typeface="Calibri"/>
                <a:cs typeface="Calibri"/>
                <a:sym typeface="Calibri"/>
              </a:defRPr>
            </a:lvl1pPr>
            <a:lvl2pPr indent="0" lvl="1" marL="4572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9pPr>
          </a:lstStyle>
          <a:p/>
        </p:txBody>
      </p:sp>
      <p:sp>
        <p:nvSpPr>
          <p:cNvPr id="23" name="Google Shape;23;p2"/>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1pPr>
            <a:lvl2pPr indent="0" lvl="1"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2pPr>
            <a:lvl3pPr indent="0" lvl="2"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3pPr>
            <a:lvl4pPr indent="0" lvl="3"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4pPr>
            <a:lvl5pPr indent="0" lvl="4"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5pPr>
            <a:lvl6pPr indent="0" lvl="5"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6pPr>
            <a:lvl7pPr indent="0" lvl="6"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7pPr>
            <a:lvl8pPr indent="0" lvl="7"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8pPr>
            <a:lvl9pPr indent="0" lvl="8"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p>
        </p:txBody>
      </p:sp>
      <p:sp>
        <p:nvSpPr>
          <p:cNvPr id="24" name="Google Shape;24;p2"/>
          <p:cNvSpPr/>
          <p:nvPr/>
        </p:nvSpPr>
        <p:spPr>
          <a:xfrm>
            <a:off x="62931" y="1449303"/>
            <a:ext cx="9021537" cy="152734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u="none" cap="none" strike="noStrike">
              <a:solidFill>
                <a:schemeClr val="lt1"/>
              </a:solidFill>
              <a:latin typeface="Calibri"/>
              <a:ea typeface="Calibri"/>
              <a:cs typeface="Calibri"/>
              <a:sym typeface="Calibri"/>
            </a:endParaRPr>
          </a:p>
        </p:txBody>
      </p:sp>
      <p:sp>
        <p:nvSpPr>
          <p:cNvPr id="25" name="Google Shape;25;p2"/>
          <p:cNvSpPr/>
          <p:nvPr/>
        </p:nvSpPr>
        <p:spPr>
          <a:xfrm>
            <a:off x="62931" y="1396720"/>
            <a:ext cx="9021537" cy="120580"/>
          </a:xfrm>
          <a:prstGeom prst="rect">
            <a:avLst/>
          </a:prstGeom>
          <a:solidFill>
            <a:srgbClr val="E6AF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u="none" cap="none" strike="noStrike">
              <a:solidFill>
                <a:schemeClr val="lt1"/>
              </a:solidFill>
              <a:latin typeface="Calibri"/>
              <a:ea typeface="Calibri"/>
              <a:cs typeface="Calibri"/>
              <a:sym typeface="Calibri"/>
            </a:endParaRPr>
          </a:p>
        </p:txBody>
      </p:sp>
      <p:sp>
        <p:nvSpPr>
          <p:cNvPr id="26" name="Google Shape;26;p2"/>
          <p:cNvSpPr/>
          <p:nvPr/>
        </p:nvSpPr>
        <p:spPr>
          <a:xfrm>
            <a:off x="62931" y="2976649"/>
            <a:ext cx="9021537" cy="11053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u="none" cap="none" strike="noStrike">
              <a:solidFill>
                <a:schemeClr val="lt1"/>
              </a:solidFill>
              <a:latin typeface="Calibri"/>
              <a:ea typeface="Calibri"/>
              <a:cs typeface="Calibri"/>
              <a:sym typeface="Calibri"/>
            </a:endParaRPr>
          </a:p>
        </p:txBody>
      </p:sp>
      <p:sp>
        <p:nvSpPr>
          <p:cNvPr id="27" name="Google Shape;27;p2"/>
          <p:cNvSpPr txBox="1"/>
          <p:nvPr>
            <p:ph type="ctrTitle"/>
          </p:nvPr>
        </p:nvSpPr>
        <p:spPr>
          <a:xfrm>
            <a:off x="457200" y="1505930"/>
            <a:ext cx="8229600" cy="14700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rgbClr val="FFFFFF"/>
              </a:buClr>
              <a:buSzPts val="1400"/>
              <a:buFont typeface="Source Sans Pro"/>
              <a:buNone/>
              <a:defRPr b="0" i="0" sz="4000" u="none" cap="none" strike="noStrike">
                <a:solidFill>
                  <a:srgbClr val="FFFFFF"/>
                </a:solidFill>
                <a:latin typeface="Source Sans Pro"/>
                <a:ea typeface="Source Sans Pro"/>
                <a:cs typeface="Source Sans Pro"/>
                <a:sym typeface="Source Sans Pro"/>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9" name="Shape 89"/>
        <p:cNvGrpSpPr/>
        <p:nvPr/>
      </p:nvGrpSpPr>
      <p:grpSpPr>
        <a:xfrm>
          <a:off x="0" y="0"/>
          <a:ext cx="0" cy="0"/>
          <a:chOff x="0" y="0"/>
          <a:chExt cx="0" cy="0"/>
        </a:xfrm>
      </p:grpSpPr>
      <p:sp>
        <p:nvSpPr>
          <p:cNvPr id="90" name="Google Shape;90;p11"/>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2"/>
              </a:buClr>
              <a:buSzPts val="1400"/>
              <a:buFont typeface="Source Sans Pro"/>
              <a:buNone/>
              <a:defRPr b="0" i="0" sz="4000" u="none" cap="none" strike="noStrike">
                <a:solidFill>
                  <a:schemeClr val="dk2"/>
                </a:solidFill>
                <a:latin typeface="Source Sans Pro"/>
                <a:ea typeface="Source Sans Pro"/>
                <a:cs typeface="Source Sans Pro"/>
                <a:sym typeface="Source Sans Pro"/>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91" name="Google Shape;91;p11"/>
          <p:cNvSpPr txBox="1"/>
          <p:nvPr>
            <p:ph idx="1" type="body"/>
          </p:nvPr>
        </p:nvSpPr>
        <p:spPr>
          <a:xfrm rot="5400000">
            <a:off x="2514600" y="-152400"/>
            <a:ext cx="4572000" cy="7772400"/>
          </a:xfrm>
          <a:prstGeom prst="rect">
            <a:avLst/>
          </a:prstGeom>
          <a:noFill/>
          <a:ln>
            <a:noFill/>
          </a:ln>
        </p:spPr>
        <p:txBody>
          <a:bodyPr anchorCtr="0" anchor="t" bIns="91425" lIns="91425" spcFirstLastPara="1" rIns="91425" wrap="square" tIns="91425"/>
          <a:lstStyle>
            <a:lvl1pPr indent="-368935" lvl="0" marL="457200" marR="0" rtl="0" algn="l">
              <a:spcBef>
                <a:spcPts val="580"/>
              </a:spcBef>
              <a:spcAft>
                <a:spcPts val="0"/>
              </a:spcAft>
              <a:buClr>
                <a:schemeClr val="accent1"/>
              </a:buClr>
              <a:buSzPts val="221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358140" lvl="1" marL="914400" marR="0" rtl="0" algn="l">
              <a:spcBef>
                <a:spcPts val="370"/>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336550" lvl="2" marL="1371600" marR="0" rtl="0" algn="l">
              <a:spcBef>
                <a:spcPts val="370"/>
              </a:spcBef>
              <a:spcAft>
                <a:spcPts val="0"/>
              </a:spcAft>
              <a:buClr>
                <a:srgbClr val="E6AFA9"/>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rtl="0" algn="l">
              <a:spcBef>
                <a:spcPts val="370"/>
              </a:spcBef>
              <a:spcAft>
                <a:spcPts val="0"/>
              </a:spcAft>
              <a:buClr>
                <a:schemeClr val="accent3"/>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rtl="0" algn="l">
              <a:spcBef>
                <a:spcPts val="370"/>
              </a:spcBef>
              <a:spcAft>
                <a:spcPts val="0"/>
              </a:spcAft>
              <a:buClr>
                <a:schemeClr val="accent3"/>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rtl="0" algn="l">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92" name="Google Shape;92;p11"/>
          <p:cNvSpPr txBox="1"/>
          <p:nvPr>
            <p:ph idx="10" type="dt"/>
          </p:nvPr>
        </p:nvSpPr>
        <p:spPr>
          <a:xfrm>
            <a:off x="6172200" y="6191250"/>
            <a:ext cx="2476500" cy="47625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i="0" sz="1400" u="none" cap="none" strike="noStrike">
                <a:solidFill>
                  <a:schemeClr val="dk2"/>
                </a:solidFill>
                <a:latin typeface="Calibri"/>
                <a:ea typeface="Calibri"/>
                <a:cs typeface="Calibri"/>
                <a:sym typeface="Calibri"/>
              </a:defRPr>
            </a:lvl1pPr>
            <a:lvl2pPr indent="0" lvl="1" marL="4572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9pPr>
          </a:lstStyle>
          <a:p/>
        </p:txBody>
      </p:sp>
      <p:sp>
        <p:nvSpPr>
          <p:cNvPr id="93" name="Google Shape;93;p11"/>
          <p:cNvSpPr txBox="1"/>
          <p:nvPr>
            <p:ph idx="11" type="ftr"/>
          </p:nvPr>
        </p:nvSpPr>
        <p:spPr>
          <a:xfrm>
            <a:off x="914400" y="6172200"/>
            <a:ext cx="3962400" cy="4572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1" i="0" sz="1400" u="none" cap="none" strike="noStrike">
                <a:solidFill>
                  <a:schemeClr val="dk2"/>
                </a:solidFill>
                <a:latin typeface="Calibri"/>
                <a:ea typeface="Calibri"/>
                <a:cs typeface="Calibri"/>
                <a:sym typeface="Calibri"/>
              </a:defRPr>
            </a:lvl1pPr>
            <a:lvl2pPr indent="0" lvl="1" marL="4572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9pPr>
          </a:lstStyle>
          <a:p/>
        </p:txBody>
      </p:sp>
      <p:sp>
        <p:nvSpPr>
          <p:cNvPr id="94" name="Google Shape;94;p11"/>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1pPr>
            <a:lvl2pPr indent="0" lvl="1"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2pPr>
            <a:lvl3pPr indent="0" lvl="2"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3pPr>
            <a:lvl4pPr indent="0" lvl="3"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4pPr>
            <a:lvl5pPr indent="0" lvl="4"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5pPr>
            <a:lvl6pPr indent="0" lvl="5"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6pPr>
            <a:lvl7pPr indent="0" lvl="6"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7pPr>
            <a:lvl8pPr indent="0" lvl="7"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8pPr>
            <a:lvl9pPr indent="0" lvl="8"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95" name="Shape 95"/>
        <p:cNvGrpSpPr/>
        <p:nvPr/>
      </p:nvGrpSpPr>
      <p:grpSpPr>
        <a:xfrm>
          <a:off x="0" y="0"/>
          <a:ext cx="0" cy="0"/>
          <a:chOff x="0" y="0"/>
          <a:chExt cx="0" cy="0"/>
        </a:xfrm>
      </p:grpSpPr>
      <p:sp>
        <p:nvSpPr>
          <p:cNvPr id="96" name="Google Shape;96;p12"/>
          <p:cNvSpPr txBox="1"/>
          <p:nvPr>
            <p:ph type="title"/>
          </p:nvPr>
        </p:nvSpPr>
        <p:spPr>
          <a:xfrm rot="5400000">
            <a:off x="4709477" y="2194564"/>
            <a:ext cx="5851525" cy="201168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2"/>
              </a:buClr>
              <a:buSzPts val="1400"/>
              <a:buFont typeface="Source Sans Pro"/>
              <a:buNone/>
              <a:defRPr b="0" i="0" sz="4000" u="none" cap="none" strike="noStrike">
                <a:solidFill>
                  <a:schemeClr val="dk2"/>
                </a:solidFill>
                <a:latin typeface="Source Sans Pro"/>
                <a:ea typeface="Source Sans Pro"/>
                <a:cs typeface="Source Sans Pro"/>
                <a:sym typeface="Source Sans Pro"/>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97" name="Google Shape;97;p12"/>
          <p:cNvSpPr txBox="1"/>
          <p:nvPr>
            <p:ph idx="1" type="body"/>
          </p:nvPr>
        </p:nvSpPr>
        <p:spPr>
          <a:xfrm rot="5400000">
            <a:off x="769937" y="419103"/>
            <a:ext cx="5851525" cy="5562600"/>
          </a:xfrm>
          <a:prstGeom prst="rect">
            <a:avLst/>
          </a:prstGeom>
          <a:noFill/>
          <a:ln>
            <a:noFill/>
          </a:ln>
        </p:spPr>
        <p:txBody>
          <a:bodyPr anchorCtr="0" anchor="t" bIns="91425" lIns="91425" spcFirstLastPara="1" rIns="91425" wrap="square" tIns="91425"/>
          <a:lstStyle>
            <a:lvl1pPr indent="-368935" lvl="0" marL="457200" marR="0" rtl="0" algn="l">
              <a:spcBef>
                <a:spcPts val="580"/>
              </a:spcBef>
              <a:spcAft>
                <a:spcPts val="0"/>
              </a:spcAft>
              <a:buClr>
                <a:schemeClr val="accent1"/>
              </a:buClr>
              <a:buSzPts val="221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358140" lvl="1" marL="914400" marR="0" rtl="0" algn="l">
              <a:spcBef>
                <a:spcPts val="370"/>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336550" lvl="2" marL="1371600" marR="0" rtl="0" algn="l">
              <a:spcBef>
                <a:spcPts val="370"/>
              </a:spcBef>
              <a:spcAft>
                <a:spcPts val="0"/>
              </a:spcAft>
              <a:buClr>
                <a:srgbClr val="E6AFA9"/>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rtl="0" algn="l">
              <a:spcBef>
                <a:spcPts val="370"/>
              </a:spcBef>
              <a:spcAft>
                <a:spcPts val="0"/>
              </a:spcAft>
              <a:buClr>
                <a:schemeClr val="accent3"/>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rtl="0" algn="l">
              <a:spcBef>
                <a:spcPts val="370"/>
              </a:spcBef>
              <a:spcAft>
                <a:spcPts val="0"/>
              </a:spcAft>
              <a:buClr>
                <a:schemeClr val="accent3"/>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rtl="0" algn="l">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98" name="Google Shape;98;p12"/>
          <p:cNvSpPr txBox="1"/>
          <p:nvPr>
            <p:ph idx="10" type="dt"/>
          </p:nvPr>
        </p:nvSpPr>
        <p:spPr>
          <a:xfrm>
            <a:off x="6172200" y="6191250"/>
            <a:ext cx="2476500" cy="47625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i="0" sz="1400" u="none" cap="none" strike="noStrike">
                <a:solidFill>
                  <a:schemeClr val="dk2"/>
                </a:solidFill>
                <a:latin typeface="Calibri"/>
                <a:ea typeface="Calibri"/>
                <a:cs typeface="Calibri"/>
                <a:sym typeface="Calibri"/>
              </a:defRPr>
            </a:lvl1pPr>
            <a:lvl2pPr indent="0" lvl="1" marL="4572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9pPr>
          </a:lstStyle>
          <a:p/>
        </p:txBody>
      </p:sp>
      <p:sp>
        <p:nvSpPr>
          <p:cNvPr id="99" name="Google Shape;99;p12"/>
          <p:cNvSpPr txBox="1"/>
          <p:nvPr>
            <p:ph idx="11" type="ftr"/>
          </p:nvPr>
        </p:nvSpPr>
        <p:spPr>
          <a:xfrm>
            <a:off x="914400" y="6172200"/>
            <a:ext cx="3962400" cy="4572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1" i="0" sz="1400" u="none" cap="none" strike="noStrike">
                <a:solidFill>
                  <a:schemeClr val="dk2"/>
                </a:solidFill>
                <a:latin typeface="Calibri"/>
                <a:ea typeface="Calibri"/>
                <a:cs typeface="Calibri"/>
                <a:sym typeface="Calibri"/>
              </a:defRPr>
            </a:lvl1pPr>
            <a:lvl2pPr indent="0" lvl="1" marL="4572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9pPr>
          </a:lstStyle>
          <a:p/>
        </p:txBody>
      </p:sp>
      <p:sp>
        <p:nvSpPr>
          <p:cNvPr id="100" name="Google Shape;100;p12"/>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1pPr>
            <a:lvl2pPr indent="0" lvl="1"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2pPr>
            <a:lvl3pPr indent="0" lvl="2"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3pPr>
            <a:lvl4pPr indent="0" lvl="3"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4pPr>
            <a:lvl5pPr indent="0" lvl="4"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5pPr>
            <a:lvl6pPr indent="0" lvl="5"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6pPr>
            <a:lvl7pPr indent="0" lvl="6"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7pPr>
            <a:lvl8pPr indent="0" lvl="7"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8pPr>
            <a:lvl9pPr indent="0" lvl="8"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blipFill rotWithShape="1">
          <a:blip r:embed="rId2">
            <a:alphaModFix/>
          </a:blip>
          <a:stretch>
            <a:fillRect b="0" l="0" r="0" t="0"/>
          </a:stretch>
        </a:blipFill>
      </p:bgPr>
    </p:bg>
    <p:spTree>
      <p:nvGrpSpPr>
        <p:cNvPr id="110" name="Shape 110"/>
        <p:cNvGrpSpPr/>
        <p:nvPr/>
      </p:nvGrpSpPr>
      <p:grpSpPr>
        <a:xfrm>
          <a:off x="0" y="0"/>
          <a:ext cx="0" cy="0"/>
          <a:chOff x="0" y="0"/>
          <a:chExt cx="0" cy="0"/>
        </a:xfrm>
      </p:grpSpPr>
      <p:grpSp>
        <p:nvGrpSpPr>
          <p:cNvPr id="111" name="Google Shape;111;p14"/>
          <p:cNvGrpSpPr/>
          <p:nvPr/>
        </p:nvGrpSpPr>
        <p:grpSpPr>
          <a:xfrm>
            <a:off x="230188" y="5635625"/>
            <a:ext cx="336550" cy="334963"/>
            <a:chOff x="145" y="185"/>
            <a:chExt cx="212" cy="211"/>
          </a:xfrm>
        </p:grpSpPr>
        <p:sp>
          <p:nvSpPr>
            <p:cNvPr id="112" name="Google Shape;112;p14"/>
            <p:cNvSpPr/>
            <p:nvPr/>
          </p:nvSpPr>
          <p:spPr>
            <a:xfrm>
              <a:off x="248" y="185"/>
              <a:ext cx="109" cy="211"/>
            </a:xfrm>
            <a:prstGeom prst="chevron">
              <a:avLst>
                <a:gd fmla="val 61468" name="adj"/>
              </a:avLst>
            </a:prstGeom>
            <a:solidFill>
              <a:srgbClr val="FFFFFF">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u="none" cap="none" strike="noStrike">
                <a:solidFill>
                  <a:schemeClr val="dk1"/>
                </a:solidFill>
                <a:latin typeface="Calibri"/>
                <a:ea typeface="Calibri"/>
                <a:cs typeface="Calibri"/>
                <a:sym typeface="Calibri"/>
              </a:endParaRPr>
            </a:p>
          </p:txBody>
        </p:sp>
        <p:sp>
          <p:nvSpPr>
            <p:cNvPr id="113" name="Google Shape;113;p14"/>
            <p:cNvSpPr/>
            <p:nvPr/>
          </p:nvSpPr>
          <p:spPr>
            <a:xfrm>
              <a:off x="145" y="185"/>
              <a:ext cx="109" cy="211"/>
            </a:xfrm>
            <a:prstGeom prst="chevron">
              <a:avLst>
                <a:gd fmla="val 61468" name="adj"/>
              </a:avLst>
            </a:prstGeom>
            <a:solidFill>
              <a:srgbClr val="FFFFFF">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u="none" cap="none" strike="noStrike">
                <a:solidFill>
                  <a:schemeClr val="dk1"/>
                </a:solidFill>
                <a:latin typeface="Calibri"/>
                <a:ea typeface="Calibri"/>
                <a:cs typeface="Calibri"/>
                <a:sym typeface="Calibri"/>
              </a:endParaRPr>
            </a:p>
          </p:txBody>
        </p:sp>
      </p:grpSp>
      <p:sp>
        <p:nvSpPr>
          <p:cNvPr id="114" name="Google Shape;114;p14"/>
          <p:cNvSpPr txBox="1"/>
          <p:nvPr>
            <p:ph type="ctrTitle"/>
          </p:nvPr>
        </p:nvSpPr>
        <p:spPr>
          <a:xfrm>
            <a:off x="604838" y="5575300"/>
            <a:ext cx="7681912" cy="492125"/>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1pPr>
            <a:lvl2pPr indent="0" lvl="1"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2pPr>
            <a:lvl3pPr indent="0" lvl="2"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3pPr>
            <a:lvl4pPr indent="0" lvl="3"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4pPr>
            <a:lvl5pPr indent="0" lvl="4"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9pPr>
          </a:lstStyle>
          <a:p/>
        </p:txBody>
      </p:sp>
      <p:sp>
        <p:nvSpPr>
          <p:cNvPr id="115" name="Google Shape;115;p14"/>
          <p:cNvSpPr txBox="1"/>
          <p:nvPr>
            <p:ph idx="1" type="subTitle"/>
          </p:nvPr>
        </p:nvSpPr>
        <p:spPr>
          <a:xfrm>
            <a:off x="617538" y="6026150"/>
            <a:ext cx="6326187" cy="546100"/>
          </a:xfrm>
          <a:prstGeom prst="rect">
            <a:avLst/>
          </a:prstGeom>
          <a:noFill/>
          <a:ln>
            <a:noFill/>
          </a:ln>
        </p:spPr>
        <p:txBody>
          <a:bodyPr anchorCtr="0" anchor="t" bIns="91425" lIns="91425" spcFirstLastPara="1" rIns="91425" wrap="square" tIns="91425"/>
          <a:lstStyle>
            <a:lvl1pPr indent="0" lvl="0" marL="0" marR="0" rtl="0" algn="l">
              <a:spcBef>
                <a:spcPts val="320"/>
              </a:spcBef>
              <a:spcAft>
                <a:spcPts val="0"/>
              </a:spcAft>
              <a:buClr>
                <a:srgbClr val="DE6D28"/>
              </a:buClr>
              <a:buSzPts val="2200"/>
              <a:buFont typeface="Calibri"/>
              <a:buNone/>
              <a:defRPr b="0" i="0" sz="1600" u="none" cap="none" strike="noStrike">
                <a:solidFill>
                  <a:srgbClr val="DE6D28"/>
                </a:solidFill>
                <a:latin typeface="Calibri"/>
                <a:ea typeface="Calibri"/>
                <a:cs typeface="Calibri"/>
                <a:sym typeface="Calibri"/>
              </a:defRPr>
            </a:lvl1pPr>
            <a:lvl2pPr indent="-285750" lvl="1" marL="742950" marR="0" rtl="0" algn="l">
              <a:spcBef>
                <a:spcPts val="360"/>
              </a:spcBef>
              <a:spcAft>
                <a:spcPts val="0"/>
              </a:spcAft>
              <a:buClr>
                <a:srgbClr val="515151"/>
              </a:buClr>
              <a:buSzPts val="1800"/>
              <a:buFont typeface="Calibri"/>
              <a:buChar char="–"/>
              <a:defRPr b="0" i="0" sz="1800" u="none" cap="none" strike="noStrike">
                <a:solidFill>
                  <a:srgbClr val="515151"/>
                </a:solidFill>
                <a:latin typeface="Calibri"/>
                <a:ea typeface="Calibri"/>
                <a:cs typeface="Calibri"/>
                <a:sym typeface="Calibri"/>
              </a:defRPr>
            </a:lvl2pPr>
            <a:lvl3pPr indent="-228600" lvl="2" marL="1143000" marR="0" rtl="0" algn="l">
              <a:spcBef>
                <a:spcPts val="320"/>
              </a:spcBef>
              <a:spcAft>
                <a:spcPts val="0"/>
              </a:spcAft>
              <a:buClr>
                <a:srgbClr val="DE6D28"/>
              </a:buClr>
              <a:buSzPts val="1600"/>
              <a:buFont typeface="Noto Sans Symbols"/>
              <a:buChar char="▪"/>
              <a:defRPr b="0" i="0" sz="1600" u="none" cap="none" strike="noStrike">
                <a:solidFill>
                  <a:srgbClr val="DE6D28"/>
                </a:solidFill>
                <a:latin typeface="Calibri"/>
                <a:ea typeface="Calibri"/>
                <a:cs typeface="Calibri"/>
                <a:sym typeface="Calibri"/>
              </a:defRPr>
            </a:lvl3pPr>
            <a:lvl4pPr indent="-228600" lvl="3" marL="1600200" marR="0" rtl="0" algn="l">
              <a:spcBef>
                <a:spcPts val="28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indent="-228600" lvl="4" marL="20574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5pPr>
            <a:lvl6pPr indent="-228600" lvl="5" marL="25146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6pPr>
            <a:lvl7pPr indent="-228600" lvl="6" marL="29718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7pPr>
            <a:lvl8pPr indent="-228600" lvl="7" marL="34290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8pPr>
            <a:lvl9pPr indent="-228600" lvl="8" marL="38862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16" name="Shape 116"/>
        <p:cNvGrpSpPr/>
        <p:nvPr/>
      </p:nvGrpSpPr>
      <p:grpSpPr>
        <a:xfrm>
          <a:off x="0" y="0"/>
          <a:ext cx="0" cy="0"/>
          <a:chOff x="0" y="0"/>
          <a:chExt cx="0" cy="0"/>
        </a:xfrm>
      </p:grpSpPr>
      <p:sp>
        <p:nvSpPr>
          <p:cNvPr id="117" name="Google Shape;117;p15"/>
          <p:cNvSpPr txBox="1"/>
          <p:nvPr>
            <p:ph type="title"/>
          </p:nvPr>
        </p:nvSpPr>
        <p:spPr>
          <a:xfrm>
            <a:off x="595313" y="-111125"/>
            <a:ext cx="8380412" cy="11430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1pPr>
            <a:lvl2pPr indent="0" lvl="1"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2pPr>
            <a:lvl3pPr indent="0" lvl="2"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3pPr>
            <a:lvl4pPr indent="0" lvl="3"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4pPr>
            <a:lvl5pPr indent="0" lvl="4"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9pPr>
          </a:lstStyle>
          <a:p/>
        </p:txBody>
      </p:sp>
      <p:sp>
        <p:nvSpPr>
          <p:cNvPr id="118" name="Google Shape;118;p15"/>
          <p:cNvSpPr txBox="1"/>
          <p:nvPr>
            <p:ph idx="1" type="body"/>
          </p:nvPr>
        </p:nvSpPr>
        <p:spPr>
          <a:xfrm>
            <a:off x="457200" y="1276350"/>
            <a:ext cx="8229600" cy="4718050"/>
          </a:xfrm>
          <a:prstGeom prst="rect">
            <a:avLst/>
          </a:prstGeom>
          <a:noFill/>
          <a:ln>
            <a:noFill/>
          </a:ln>
        </p:spPr>
        <p:txBody>
          <a:bodyPr anchorCtr="0" anchor="t" bIns="91425" lIns="91425" spcFirstLastPara="1" rIns="91425" wrap="square" tIns="91425"/>
          <a:lstStyle>
            <a:lvl1pPr indent="-368300" lvl="0" marL="457200" marR="0" rtl="0" algn="l">
              <a:spcBef>
                <a:spcPts val="440"/>
              </a:spcBef>
              <a:spcAft>
                <a:spcPts val="0"/>
              </a:spcAft>
              <a:buClr>
                <a:schemeClr val="dk1"/>
              </a:buClr>
              <a:buSzPts val="2200"/>
              <a:buFont typeface="Calibri"/>
              <a:buChar char="•"/>
              <a:defRPr b="1" i="0" sz="2200" u="none" cap="none" strike="noStrike">
                <a:solidFill>
                  <a:schemeClr val="dk1"/>
                </a:solidFill>
                <a:latin typeface="Calibri"/>
                <a:ea typeface="Calibri"/>
                <a:cs typeface="Calibri"/>
                <a:sym typeface="Calibri"/>
              </a:defRPr>
            </a:lvl1pPr>
            <a:lvl2pPr indent="-342900" lvl="1" marL="914400" marR="0" rtl="0" algn="l">
              <a:spcBef>
                <a:spcPts val="360"/>
              </a:spcBef>
              <a:spcAft>
                <a:spcPts val="0"/>
              </a:spcAft>
              <a:buClr>
                <a:srgbClr val="515151"/>
              </a:buClr>
              <a:buSzPts val="1800"/>
              <a:buFont typeface="Calibri"/>
              <a:buChar char="–"/>
              <a:defRPr b="0" i="0" sz="1800" u="none" cap="none" strike="noStrike">
                <a:solidFill>
                  <a:srgbClr val="515151"/>
                </a:solidFill>
                <a:latin typeface="Calibri"/>
                <a:ea typeface="Calibri"/>
                <a:cs typeface="Calibri"/>
                <a:sym typeface="Calibri"/>
              </a:defRPr>
            </a:lvl2pPr>
            <a:lvl3pPr indent="-330200" lvl="2" marL="1371600" marR="0" rtl="0" algn="l">
              <a:spcBef>
                <a:spcPts val="320"/>
              </a:spcBef>
              <a:spcAft>
                <a:spcPts val="0"/>
              </a:spcAft>
              <a:buClr>
                <a:srgbClr val="DE6D28"/>
              </a:buClr>
              <a:buSzPts val="1600"/>
              <a:buFont typeface="Noto Sans Symbols"/>
              <a:buChar char="▪"/>
              <a:defRPr b="0" i="0" sz="1600" u="none" cap="none" strike="noStrike">
                <a:solidFill>
                  <a:srgbClr val="DE6D28"/>
                </a:solidFill>
                <a:latin typeface="Calibri"/>
                <a:ea typeface="Calibri"/>
                <a:cs typeface="Calibri"/>
                <a:sym typeface="Calibri"/>
              </a:defRPr>
            </a:lvl3pPr>
            <a:lvl4pPr indent="-317500" lvl="3" marL="1828800" marR="0" rtl="0" algn="l">
              <a:spcBef>
                <a:spcPts val="28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indent="-304800" lvl="4" marL="22860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5pPr>
            <a:lvl6pPr indent="-304800" lvl="5" marL="27432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6pPr>
            <a:lvl7pPr indent="-304800" lvl="6" marL="32004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7pPr>
            <a:lvl8pPr indent="-304800" lvl="7" marL="36576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8pPr>
            <a:lvl9pPr indent="-304800" lvl="8" marL="41148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19" name="Shape 119"/>
        <p:cNvGrpSpPr/>
        <p:nvPr/>
      </p:nvGrpSpPr>
      <p:grpSpPr>
        <a:xfrm>
          <a:off x="0" y="0"/>
          <a:ext cx="0" cy="0"/>
          <a:chOff x="0" y="0"/>
          <a:chExt cx="0" cy="0"/>
        </a:xfrm>
      </p:grpSpPr>
      <p:sp>
        <p:nvSpPr>
          <p:cNvPr id="120" name="Google Shape;120;p16"/>
          <p:cNvSpPr/>
          <p:nvPr/>
        </p:nvSpPr>
        <p:spPr>
          <a:xfrm>
            <a:off x="0" y="0"/>
            <a:ext cx="9144000" cy="10652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u="none" cap="none" strike="noStrike">
              <a:solidFill>
                <a:schemeClr val="dk1"/>
              </a:solidFill>
              <a:latin typeface="Calibri"/>
              <a:ea typeface="Calibri"/>
              <a:cs typeface="Calibri"/>
              <a:sym typeface="Calibri"/>
            </a:endParaRPr>
          </a:p>
        </p:txBody>
      </p:sp>
      <p:sp>
        <p:nvSpPr>
          <p:cNvPr id="121" name="Google Shape;121;p16"/>
          <p:cNvSpPr txBox="1"/>
          <p:nvPr>
            <p:ph type="title"/>
          </p:nvPr>
        </p:nvSpPr>
        <p:spPr>
          <a:xfrm>
            <a:off x="722313" y="3275684"/>
            <a:ext cx="7772400" cy="1362075"/>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1" i="0" sz="1600" u="none" cap="none" strike="noStrike">
                <a:solidFill>
                  <a:srgbClr val="E66100"/>
                </a:solidFill>
                <a:latin typeface="Calibri"/>
                <a:ea typeface="Calibri"/>
                <a:cs typeface="Calibri"/>
                <a:sym typeface="Calibri"/>
              </a:defRPr>
            </a:lvl1pPr>
            <a:lvl2pPr indent="0" lvl="1"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2pPr>
            <a:lvl3pPr indent="0" lvl="2"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3pPr>
            <a:lvl4pPr indent="0" lvl="3"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4pPr>
            <a:lvl5pPr indent="0" lvl="4"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9pPr>
          </a:lstStyle>
          <a:p/>
        </p:txBody>
      </p:sp>
      <p:sp>
        <p:nvSpPr>
          <p:cNvPr id="122" name="Google Shape;122;p16"/>
          <p:cNvSpPr txBox="1"/>
          <p:nvPr>
            <p:ph idx="1" type="body"/>
          </p:nvPr>
        </p:nvSpPr>
        <p:spPr>
          <a:xfrm>
            <a:off x="722313" y="1775497"/>
            <a:ext cx="7772400" cy="1500187"/>
          </a:xfrm>
          <a:prstGeom prst="rect">
            <a:avLst/>
          </a:prstGeom>
          <a:noFill/>
          <a:ln>
            <a:noFill/>
          </a:ln>
        </p:spPr>
        <p:txBody>
          <a:bodyPr anchorCtr="0" anchor="b" bIns="91425" lIns="91425" spcFirstLastPara="1" rIns="91425" wrap="square" tIns="91425"/>
          <a:lstStyle>
            <a:lvl1pPr indent="-228600" lvl="0" marL="457200" marR="0" rtl="0" algn="l">
              <a:spcBef>
                <a:spcPts val="520"/>
              </a:spcBef>
              <a:spcAft>
                <a:spcPts val="0"/>
              </a:spcAft>
              <a:buClr>
                <a:schemeClr val="dk1"/>
              </a:buClr>
              <a:buSzPts val="2200"/>
              <a:buFont typeface="Calibri"/>
              <a:buNone/>
              <a:defRPr b="1" i="0" sz="26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Clr>
                <a:srgbClr val="515151"/>
              </a:buClr>
              <a:buSzPts val="1800"/>
              <a:buFont typeface="Calibri"/>
              <a:buNone/>
              <a:defRPr b="0" i="0" sz="1800" u="none" cap="none" strike="noStrike">
                <a:solidFill>
                  <a:srgbClr val="515151"/>
                </a:solidFill>
                <a:latin typeface="Calibri"/>
                <a:ea typeface="Calibri"/>
                <a:cs typeface="Calibri"/>
                <a:sym typeface="Calibri"/>
              </a:defRPr>
            </a:lvl2pPr>
            <a:lvl3pPr indent="-228600" lvl="2" marL="1371600" marR="0" rtl="0" algn="l">
              <a:spcBef>
                <a:spcPts val="320"/>
              </a:spcBef>
              <a:spcAft>
                <a:spcPts val="0"/>
              </a:spcAft>
              <a:buClr>
                <a:srgbClr val="DE6D28"/>
              </a:buClr>
              <a:buSzPts val="1600"/>
              <a:buFont typeface="Noto Sans Symbols"/>
              <a:buNone/>
              <a:defRPr b="0" i="0" sz="1600" u="none" cap="none" strike="noStrike">
                <a:solidFill>
                  <a:srgbClr val="DE6D28"/>
                </a:solidFill>
                <a:latin typeface="Calibri"/>
                <a:ea typeface="Calibri"/>
                <a:cs typeface="Calibri"/>
                <a:sym typeface="Calibri"/>
              </a:defRPr>
            </a:lvl3pPr>
            <a:lvl4pPr indent="-228600" lvl="3" marL="1828800" marR="0" rtl="0" algn="l">
              <a:spcBef>
                <a:spcPts val="28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228600" lvl="4" marL="2286000" marR="0" rtl="0" algn="l">
              <a:spcBef>
                <a:spcPts val="280"/>
              </a:spcBef>
              <a:spcAft>
                <a:spcPts val="0"/>
              </a:spcAft>
              <a:buClr>
                <a:srgbClr val="515151"/>
              </a:buClr>
              <a:buSzPts val="1200"/>
              <a:buFont typeface="Calibri"/>
              <a:buNone/>
              <a:defRPr b="0" i="0" sz="1400" u="none" cap="none" strike="noStrike">
                <a:solidFill>
                  <a:srgbClr val="515151"/>
                </a:solidFill>
                <a:latin typeface="Calibri"/>
                <a:ea typeface="Calibri"/>
                <a:cs typeface="Calibri"/>
                <a:sym typeface="Calibri"/>
              </a:defRPr>
            </a:lvl5pPr>
            <a:lvl6pPr indent="-228600" lvl="5" marL="2743200" marR="0" rtl="0" algn="l">
              <a:spcBef>
                <a:spcPts val="280"/>
              </a:spcBef>
              <a:spcAft>
                <a:spcPts val="0"/>
              </a:spcAft>
              <a:buClr>
                <a:srgbClr val="515151"/>
              </a:buClr>
              <a:buSzPts val="1200"/>
              <a:buFont typeface="Calibri"/>
              <a:buNone/>
              <a:defRPr b="0" i="0" sz="1400" u="none" cap="none" strike="noStrike">
                <a:solidFill>
                  <a:srgbClr val="515151"/>
                </a:solidFill>
                <a:latin typeface="Calibri"/>
                <a:ea typeface="Calibri"/>
                <a:cs typeface="Calibri"/>
                <a:sym typeface="Calibri"/>
              </a:defRPr>
            </a:lvl6pPr>
            <a:lvl7pPr indent="-228600" lvl="6" marL="3200400" marR="0" rtl="0" algn="l">
              <a:spcBef>
                <a:spcPts val="280"/>
              </a:spcBef>
              <a:spcAft>
                <a:spcPts val="0"/>
              </a:spcAft>
              <a:buClr>
                <a:srgbClr val="515151"/>
              </a:buClr>
              <a:buSzPts val="1200"/>
              <a:buFont typeface="Calibri"/>
              <a:buNone/>
              <a:defRPr b="0" i="0" sz="1400" u="none" cap="none" strike="noStrike">
                <a:solidFill>
                  <a:srgbClr val="515151"/>
                </a:solidFill>
                <a:latin typeface="Calibri"/>
                <a:ea typeface="Calibri"/>
                <a:cs typeface="Calibri"/>
                <a:sym typeface="Calibri"/>
              </a:defRPr>
            </a:lvl7pPr>
            <a:lvl8pPr indent="-228600" lvl="7" marL="3657600" marR="0" rtl="0" algn="l">
              <a:spcBef>
                <a:spcPts val="280"/>
              </a:spcBef>
              <a:spcAft>
                <a:spcPts val="0"/>
              </a:spcAft>
              <a:buClr>
                <a:srgbClr val="515151"/>
              </a:buClr>
              <a:buSzPts val="1200"/>
              <a:buFont typeface="Calibri"/>
              <a:buNone/>
              <a:defRPr b="0" i="0" sz="1400" u="none" cap="none" strike="noStrike">
                <a:solidFill>
                  <a:srgbClr val="515151"/>
                </a:solidFill>
                <a:latin typeface="Calibri"/>
                <a:ea typeface="Calibri"/>
                <a:cs typeface="Calibri"/>
                <a:sym typeface="Calibri"/>
              </a:defRPr>
            </a:lvl8pPr>
            <a:lvl9pPr indent="-228600" lvl="8" marL="4114800" marR="0" rtl="0" algn="l">
              <a:spcBef>
                <a:spcPts val="280"/>
              </a:spcBef>
              <a:spcAft>
                <a:spcPts val="0"/>
              </a:spcAft>
              <a:buClr>
                <a:srgbClr val="515151"/>
              </a:buClr>
              <a:buSzPts val="1200"/>
              <a:buFont typeface="Calibri"/>
              <a:buNone/>
              <a:defRPr b="0" i="0" sz="14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23" name="Shape 123"/>
        <p:cNvGrpSpPr/>
        <p:nvPr/>
      </p:nvGrpSpPr>
      <p:grpSpPr>
        <a:xfrm>
          <a:off x="0" y="0"/>
          <a:ext cx="0" cy="0"/>
          <a:chOff x="0" y="0"/>
          <a:chExt cx="0" cy="0"/>
        </a:xfrm>
      </p:grpSpPr>
      <p:sp>
        <p:nvSpPr>
          <p:cNvPr id="124" name="Google Shape;124;p17"/>
          <p:cNvSpPr txBox="1"/>
          <p:nvPr>
            <p:ph type="title"/>
          </p:nvPr>
        </p:nvSpPr>
        <p:spPr>
          <a:xfrm>
            <a:off x="595313" y="-111125"/>
            <a:ext cx="8380412" cy="11430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1pPr>
            <a:lvl2pPr indent="0" lvl="1"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2pPr>
            <a:lvl3pPr indent="0" lvl="2"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3pPr>
            <a:lvl4pPr indent="0" lvl="3"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4pPr>
            <a:lvl5pPr indent="0" lvl="4"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9pPr>
          </a:lstStyle>
          <a:p/>
        </p:txBody>
      </p:sp>
      <p:sp>
        <p:nvSpPr>
          <p:cNvPr id="125" name="Google Shape;125;p17"/>
          <p:cNvSpPr txBox="1"/>
          <p:nvPr>
            <p:ph idx="1" type="body"/>
          </p:nvPr>
        </p:nvSpPr>
        <p:spPr>
          <a:xfrm>
            <a:off x="457200" y="1276350"/>
            <a:ext cx="4038600" cy="4718050"/>
          </a:xfrm>
          <a:prstGeom prst="rect">
            <a:avLst/>
          </a:prstGeom>
          <a:noFill/>
          <a:ln>
            <a:noFill/>
          </a:ln>
        </p:spPr>
        <p:txBody>
          <a:bodyPr anchorCtr="0" anchor="t" bIns="91425" lIns="91425" spcFirstLastPara="1" rIns="91425" wrap="square" tIns="91425"/>
          <a:lstStyle>
            <a:lvl1pPr indent="-355600" lvl="0" marL="457200" marR="0" rtl="0" algn="l">
              <a:spcBef>
                <a:spcPts val="400"/>
              </a:spcBef>
              <a:spcAft>
                <a:spcPts val="0"/>
              </a:spcAft>
              <a:buClr>
                <a:schemeClr val="dk1"/>
              </a:buClr>
              <a:buSzPts val="2000"/>
              <a:buFont typeface="Calibri"/>
              <a:buChar char="•"/>
              <a:defRPr b="1" i="0" sz="2000" u="none" cap="none" strike="noStrike">
                <a:solidFill>
                  <a:schemeClr val="dk1"/>
                </a:solidFill>
                <a:latin typeface="Calibri"/>
                <a:ea typeface="Calibri"/>
                <a:cs typeface="Calibri"/>
                <a:sym typeface="Calibri"/>
              </a:defRPr>
            </a:lvl1pPr>
            <a:lvl2pPr indent="-342900" lvl="1" marL="914400" marR="0" rtl="0" algn="l">
              <a:spcBef>
                <a:spcPts val="360"/>
              </a:spcBef>
              <a:spcAft>
                <a:spcPts val="0"/>
              </a:spcAft>
              <a:buClr>
                <a:srgbClr val="515151"/>
              </a:buClr>
              <a:buSzPts val="1800"/>
              <a:buFont typeface="Calibri"/>
              <a:buChar char="–"/>
              <a:defRPr b="0" i="0" sz="1800" u="none" cap="none" strike="noStrike">
                <a:solidFill>
                  <a:srgbClr val="515151"/>
                </a:solidFill>
                <a:latin typeface="Calibri"/>
                <a:ea typeface="Calibri"/>
                <a:cs typeface="Calibri"/>
                <a:sym typeface="Calibri"/>
              </a:defRPr>
            </a:lvl2pPr>
            <a:lvl3pPr indent="-330200" lvl="2" marL="1371600" marR="0" rtl="0" algn="l">
              <a:spcBef>
                <a:spcPts val="320"/>
              </a:spcBef>
              <a:spcAft>
                <a:spcPts val="0"/>
              </a:spcAft>
              <a:buClr>
                <a:srgbClr val="DE6D28"/>
              </a:buClr>
              <a:buSzPts val="1600"/>
              <a:buFont typeface="Noto Sans Symbols"/>
              <a:buChar char="▪"/>
              <a:defRPr b="0" i="0" sz="1600" u="none" cap="none" strike="noStrike">
                <a:solidFill>
                  <a:srgbClr val="DE6D28"/>
                </a:solidFill>
                <a:latin typeface="Calibri"/>
                <a:ea typeface="Calibri"/>
                <a:cs typeface="Calibri"/>
                <a:sym typeface="Calibri"/>
              </a:defRPr>
            </a:lvl3pPr>
            <a:lvl4pPr indent="-317500" lvl="3" marL="1828800" marR="0" rtl="0" algn="l">
              <a:spcBef>
                <a:spcPts val="28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indent="-304800" lvl="4" marL="22860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5pPr>
            <a:lvl6pPr indent="-342900" lvl="5" marL="2743200" marR="0" rtl="0" algn="l">
              <a:spcBef>
                <a:spcPts val="360"/>
              </a:spcBef>
              <a:spcAft>
                <a:spcPts val="0"/>
              </a:spcAft>
              <a:buClr>
                <a:srgbClr val="515151"/>
              </a:buClr>
              <a:buSzPts val="1800"/>
              <a:buFont typeface="Calibri"/>
              <a:buChar char="»"/>
              <a:defRPr b="0" i="0" sz="1800" u="none" cap="none" strike="noStrike">
                <a:solidFill>
                  <a:srgbClr val="515151"/>
                </a:solidFill>
                <a:latin typeface="Calibri"/>
                <a:ea typeface="Calibri"/>
                <a:cs typeface="Calibri"/>
                <a:sym typeface="Calibri"/>
              </a:defRPr>
            </a:lvl6pPr>
            <a:lvl7pPr indent="-342900" lvl="6" marL="3200400" marR="0" rtl="0" algn="l">
              <a:spcBef>
                <a:spcPts val="360"/>
              </a:spcBef>
              <a:spcAft>
                <a:spcPts val="0"/>
              </a:spcAft>
              <a:buClr>
                <a:srgbClr val="515151"/>
              </a:buClr>
              <a:buSzPts val="1800"/>
              <a:buFont typeface="Calibri"/>
              <a:buChar char="»"/>
              <a:defRPr b="0" i="0" sz="1800" u="none" cap="none" strike="noStrike">
                <a:solidFill>
                  <a:srgbClr val="515151"/>
                </a:solidFill>
                <a:latin typeface="Calibri"/>
                <a:ea typeface="Calibri"/>
                <a:cs typeface="Calibri"/>
                <a:sym typeface="Calibri"/>
              </a:defRPr>
            </a:lvl7pPr>
            <a:lvl8pPr indent="-342900" lvl="7" marL="3657600" marR="0" rtl="0" algn="l">
              <a:spcBef>
                <a:spcPts val="360"/>
              </a:spcBef>
              <a:spcAft>
                <a:spcPts val="0"/>
              </a:spcAft>
              <a:buClr>
                <a:srgbClr val="515151"/>
              </a:buClr>
              <a:buSzPts val="1800"/>
              <a:buFont typeface="Calibri"/>
              <a:buChar char="»"/>
              <a:defRPr b="0" i="0" sz="1800" u="none" cap="none" strike="noStrike">
                <a:solidFill>
                  <a:srgbClr val="515151"/>
                </a:solidFill>
                <a:latin typeface="Calibri"/>
                <a:ea typeface="Calibri"/>
                <a:cs typeface="Calibri"/>
                <a:sym typeface="Calibri"/>
              </a:defRPr>
            </a:lvl8pPr>
            <a:lvl9pPr indent="-342900" lvl="8" marL="4114800" marR="0" rtl="0" algn="l">
              <a:spcBef>
                <a:spcPts val="360"/>
              </a:spcBef>
              <a:spcAft>
                <a:spcPts val="0"/>
              </a:spcAft>
              <a:buClr>
                <a:srgbClr val="515151"/>
              </a:buClr>
              <a:buSzPts val="1800"/>
              <a:buFont typeface="Calibri"/>
              <a:buChar char="»"/>
              <a:defRPr b="0" i="0" sz="1800" u="none" cap="none" strike="noStrike">
                <a:solidFill>
                  <a:srgbClr val="515151"/>
                </a:solidFill>
                <a:latin typeface="Calibri"/>
                <a:ea typeface="Calibri"/>
                <a:cs typeface="Calibri"/>
                <a:sym typeface="Calibri"/>
              </a:defRPr>
            </a:lvl9pPr>
          </a:lstStyle>
          <a:p/>
        </p:txBody>
      </p:sp>
      <p:sp>
        <p:nvSpPr>
          <p:cNvPr id="126" name="Google Shape;126;p17"/>
          <p:cNvSpPr txBox="1"/>
          <p:nvPr>
            <p:ph idx="2" type="body"/>
          </p:nvPr>
        </p:nvSpPr>
        <p:spPr>
          <a:xfrm>
            <a:off x="4648200" y="1276350"/>
            <a:ext cx="4038600" cy="4718050"/>
          </a:xfrm>
          <a:prstGeom prst="rect">
            <a:avLst/>
          </a:prstGeom>
          <a:noFill/>
          <a:ln>
            <a:noFill/>
          </a:ln>
        </p:spPr>
        <p:txBody>
          <a:bodyPr anchorCtr="0" anchor="t" bIns="91425" lIns="91425" spcFirstLastPara="1" rIns="91425" wrap="square" tIns="91425"/>
          <a:lstStyle>
            <a:lvl1pPr indent="-355600" lvl="0" marL="457200" marR="0" rtl="0" algn="l">
              <a:spcBef>
                <a:spcPts val="400"/>
              </a:spcBef>
              <a:spcAft>
                <a:spcPts val="0"/>
              </a:spcAft>
              <a:buClr>
                <a:schemeClr val="dk1"/>
              </a:buClr>
              <a:buSzPts val="2000"/>
              <a:buFont typeface="Calibri"/>
              <a:buChar char="•"/>
              <a:defRPr b="1" i="0" sz="2000" u="none" cap="none" strike="noStrike">
                <a:solidFill>
                  <a:schemeClr val="dk1"/>
                </a:solidFill>
                <a:latin typeface="Calibri"/>
                <a:ea typeface="Calibri"/>
                <a:cs typeface="Calibri"/>
                <a:sym typeface="Calibri"/>
              </a:defRPr>
            </a:lvl1pPr>
            <a:lvl2pPr indent="-342900" lvl="1" marL="914400" marR="0" rtl="0" algn="l">
              <a:spcBef>
                <a:spcPts val="360"/>
              </a:spcBef>
              <a:spcAft>
                <a:spcPts val="0"/>
              </a:spcAft>
              <a:buClr>
                <a:srgbClr val="515151"/>
              </a:buClr>
              <a:buSzPts val="1800"/>
              <a:buFont typeface="Calibri"/>
              <a:buChar char="–"/>
              <a:defRPr b="0" i="0" sz="1800" u="none" cap="none" strike="noStrike">
                <a:solidFill>
                  <a:srgbClr val="515151"/>
                </a:solidFill>
                <a:latin typeface="Calibri"/>
                <a:ea typeface="Calibri"/>
                <a:cs typeface="Calibri"/>
                <a:sym typeface="Calibri"/>
              </a:defRPr>
            </a:lvl2pPr>
            <a:lvl3pPr indent="-330200" lvl="2" marL="1371600" marR="0" rtl="0" algn="l">
              <a:spcBef>
                <a:spcPts val="320"/>
              </a:spcBef>
              <a:spcAft>
                <a:spcPts val="0"/>
              </a:spcAft>
              <a:buClr>
                <a:srgbClr val="DE6D28"/>
              </a:buClr>
              <a:buSzPts val="1600"/>
              <a:buFont typeface="Noto Sans Symbols"/>
              <a:buChar char="▪"/>
              <a:defRPr b="0" i="0" sz="1600" u="none" cap="none" strike="noStrike">
                <a:solidFill>
                  <a:srgbClr val="DE6D28"/>
                </a:solidFill>
                <a:latin typeface="Calibri"/>
                <a:ea typeface="Calibri"/>
                <a:cs typeface="Calibri"/>
                <a:sym typeface="Calibri"/>
              </a:defRPr>
            </a:lvl3pPr>
            <a:lvl4pPr indent="-317500" lvl="3" marL="1828800" marR="0" rtl="0" algn="l">
              <a:spcBef>
                <a:spcPts val="28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indent="-304800" lvl="4" marL="22860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5pPr>
            <a:lvl6pPr indent="-342900" lvl="5" marL="2743200" marR="0" rtl="0" algn="l">
              <a:spcBef>
                <a:spcPts val="360"/>
              </a:spcBef>
              <a:spcAft>
                <a:spcPts val="0"/>
              </a:spcAft>
              <a:buClr>
                <a:srgbClr val="515151"/>
              </a:buClr>
              <a:buSzPts val="1800"/>
              <a:buFont typeface="Calibri"/>
              <a:buChar char="»"/>
              <a:defRPr b="0" i="0" sz="1800" u="none" cap="none" strike="noStrike">
                <a:solidFill>
                  <a:srgbClr val="515151"/>
                </a:solidFill>
                <a:latin typeface="Calibri"/>
                <a:ea typeface="Calibri"/>
                <a:cs typeface="Calibri"/>
                <a:sym typeface="Calibri"/>
              </a:defRPr>
            </a:lvl6pPr>
            <a:lvl7pPr indent="-342900" lvl="6" marL="3200400" marR="0" rtl="0" algn="l">
              <a:spcBef>
                <a:spcPts val="360"/>
              </a:spcBef>
              <a:spcAft>
                <a:spcPts val="0"/>
              </a:spcAft>
              <a:buClr>
                <a:srgbClr val="515151"/>
              </a:buClr>
              <a:buSzPts val="1800"/>
              <a:buFont typeface="Calibri"/>
              <a:buChar char="»"/>
              <a:defRPr b="0" i="0" sz="1800" u="none" cap="none" strike="noStrike">
                <a:solidFill>
                  <a:srgbClr val="515151"/>
                </a:solidFill>
                <a:latin typeface="Calibri"/>
                <a:ea typeface="Calibri"/>
                <a:cs typeface="Calibri"/>
                <a:sym typeface="Calibri"/>
              </a:defRPr>
            </a:lvl7pPr>
            <a:lvl8pPr indent="-342900" lvl="7" marL="3657600" marR="0" rtl="0" algn="l">
              <a:spcBef>
                <a:spcPts val="360"/>
              </a:spcBef>
              <a:spcAft>
                <a:spcPts val="0"/>
              </a:spcAft>
              <a:buClr>
                <a:srgbClr val="515151"/>
              </a:buClr>
              <a:buSzPts val="1800"/>
              <a:buFont typeface="Calibri"/>
              <a:buChar char="»"/>
              <a:defRPr b="0" i="0" sz="1800" u="none" cap="none" strike="noStrike">
                <a:solidFill>
                  <a:srgbClr val="515151"/>
                </a:solidFill>
                <a:latin typeface="Calibri"/>
                <a:ea typeface="Calibri"/>
                <a:cs typeface="Calibri"/>
                <a:sym typeface="Calibri"/>
              </a:defRPr>
            </a:lvl8pPr>
            <a:lvl9pPr indent="-342900" lvl="8" marL="4114800" marR="0" rtl="0" algn="l">
              <a:spcBef>
                <a:spcPts val="360"/>
              </a:spcBef>
              <a:spcAft>
                <a:spcPts val="0"/>
              </a:spcAft>
              <a:buClr>
                <a:srgbClr val="515151"/>
              </a:buClr>
              <a:buSzPts val="1800"/>
              <a:buFont typeface="Calibri"/>
              <a:buChar char="»"/>
              <a:defRPr b="0" i="0" sz="18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27" name="Shape 127"/>
        <p:cNvGrpSpPr/>
        <p:nvPr/>
      </p:nvGrpSpPr>
      <p:grpSpPr>
        <a:xfrm>
          <a:off x="0" y="0"/>
          <a:ext cx="0" cy="0"/>
          <a:chOff x="0" y="0"/>
          <a:chExt cx="0" cy="0"/>
        </a:xfrm>
      </p:grpSpPr>
      <p:sp>
        <p:nvSpPr>
          <p:cNvPr id="128" name="Google Shape;128;p18"/>
          <p:cNvSpPr txBox="1"/>
          <p:nvPr>
            <p:ph type="title"/>
          </p:nvPr>
        </p:nvSpPr>
        <p:spPr>
          <a:xfrm>
            <a:off x="589727" y="-104246"/>
            <a:ext cx="8375714" cy="11430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1pPr>
            <a:lvl2pPr indent="0" lvl="1"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2pPr>
            <a:lvl3pPr indent="0" lvl="2"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3pPr>
            <a:lvl4pPr indent="0" lvl="3"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4pPr>
            <a:lvl5pPr indent="0" lvl="4"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9pPr>
          </a:lstStyle>
          <a:p/>
        </p:txBody>
      </p:sp>
      <p:sp>
        <p:nvSpPr>
          <p:cNvPr id="129" name="Google Shape;129;p18"/>
          <p:cNvSpPr txBox="1"/>
          <p:nvPr>
            <p:ph idx="1" type="body"/>
          </p:nvPr>
        </p:nvSpPr>
        <p:spPr>
          <a:xfrm>
            <a:off x="457200" y="1148614"/>
            <a:ext cx="4040188"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rgbClr val="515151"/>
              </a:buClr>
              <a:buSzPts val="2200"/>
              <a:buFont typeface="Calibri"/>
              <a:buNone/>
              <a:defRPr b="1" i="0" sz="2400" u="none" cap="none" strike="noStrike">
                <a:solidFill>
                  <a:srgbClr val="515151"/>
                </a:solidFill>
                <a:latin typeface="Calibri"/>
                <a:ea typeface="Calibri"/>
                <a:cs typeface="Calibri"/>
                <a:sym typeface="Calibri"/>
              </a:defRPr>
            </a:lvl1pPr>
            <a:lvl2pPr indent="-228600" lvl="1" marL="914400" marR="0" rtl="0" algn="l">
              <a:spcBef>
                <a:spcPts val="400"/>
              </a:spcBef>
              <a:spcAft>
                <a:spcPts val="0"/>
              </a:spcAft>
              <a:buClr>
                <a:srgbClr val="515151"/>
              </a:buClr>
              <a:buSzPts val="1800"/>
              <a:buFont typeface="Calibri"/>
              <a:buNone/>
              <a:defRPr b="1" i="0" sz="2000" u="none" cap="none" strike="noStrike">
                <a:solidFill>
                  <a:srgbClr val="515151"/>
                </a:solidFill>
                <a:latin typeface="Calibri"/>
                <a:ea typeface="Calibri"/>
                <a:cs typeface="Calibri"/>
                <a:sym typeface="Calibri"/>
              </a:defRPr>
            </a:lvl2pPr>
            <a:lvl3pPr indent="-228600" lvl="2" marL="1371600" marR="0" rtl="0" algn="l">
              <a:spcBef>
                <a:spcPts val="360"/>
              </a:spcBef>
              <a:spcAft>
                <a:spcPts val="0"/>
              </a:spcAft>
              <a:buClr>
                <a:srgbClr val="DE6D28"/>
              </a:buClr>
              <a:buSzPts val="1600"/>
              <a:buFont typeface="Noto Sans Symbols"/>
              <a:buNone/>
              <a:defRPr b="1" i="0" sz="1800" u="none" cap="none" strike="noStrike">
                <a:solidFill>
                  <a:srgbClr val="DE6D28"/>
                </a:solidFill>
                <a:latin typeface="Calibri"/>
                <a:ea typeface="Calibri"/>
                <a:cs typeface="Calibri"/>
                <a:sym typeface="Calibri"/>
              </a:defRPr>
            </a:lvl3pPr>
            <a:lvl4pPr indent="-228600" lvl="3" marL="1828800" marR="0" rtl="0" algn="l">
              <a:spcBef>
                <a:spcPts val="320"/>
              </a:spcBef>
              <a:spcAft>
                <a:spcPts val="0"/>
              </a:spcAft>
              <a:buClr>
                <a:schemeClr val="dk1"/>
              </a:buClr>
              <a:buSzPts val="1400"/>
              <a:buFont typeface="Calibri"/>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rgbClr val="515151"/>
              </a:buClr>
              <a:buSzPts val="1200"/>
              <a:buFont typeface="Calibri"/>
              <a:buNone/>
              <a:defRPr b="1" i="0" sz="1600" u="none" cap="none" strike="noStrike">
                <a:solidFill>
                  <a:srgbClr val="515151"/>
                </a:solidFill>
                <a:latin typeface="Calibri"/>
                <a:ea typeface="Calibri"/>
                <a:cs typeface="Calibri"/>
                <a:sym typeface="Calibri"/>
              </a:defRPr>
            </a:lvl5pPr>
            <a:lvl6pPr indent="-228600" lvl="5" marL="2743200" marR="0" rtl="0" algn="l">
              <a:spcBef>
                <a:spcPts val="320"/>
              </a:spcBef>
              <a:spcAft>
                <a:spcPts val="0"/>
              </a:spcAft>
              <a:buClr>
                <a:srgbClr val="515151"/>
              </a:buClr>
              <a:buSzPts val="1200"/>
              <a:buFont typeface="Calibri"/>
              <a:buNone/>
              <a:defRPr b="1" i="0" sz="1600" u="none" cap="none" strike="noStrike">
                <a:solidFill>
                  <a:srgbClr val="515151"/>
                </a:solidFill>
                <a:latin typeface="Calibri"/>
                <a:ea typeface="Calibri"/>
                <a:cs typeface="Calibri"/>
                <a:sym typeface="Calibri"/>
              </a:defRPr>
            </a:lvl6pPr>
            <a:lvl7pPr indent="-228600" lvl="6" marL="3200400" marR="0" rtl="0" algn="l">
              <a:spcBef>
                <a:spcPts val="320"/>
              </a:spcBef>
              <a:spcAft>
                <a:spcPts val="0"/>
              </a:spcAft>
              <a:buClr>
                <a:srgbClr val="515151"/>
              </a:buClr>
              <a:buSzPts val="1200"/>
              <a:buFont typeface="Calibri"/>
              <a:buNone/>
              <a:defRPr b="1" i="0" sz="1600" u="none" cap="none" strike="noStrike">
                <a:solidFill>
                  <a:srgbClr val="515151"/>
                </a:solidFill>
                <a:latin typeface="Calibri"/>
                <a:ea typeface="Calibri"/>
                <a:cs typeface="Calibri"/>
                <a:sym typeface="Calibri"/>
              </a:defRPr>
            </a:lvl7pPr>
            <a:lvl8pPr indent="-228600" lvl="7" marL="3657600" marR="0" rtl="0" algn="l">
              <a:spcBef>
                <a:spcPts val="320"/>
              </a:spcBef>
              <a:spcAft>
                <a:spcPts val="0"/>
              </a:spcAft>
              <a:buClr>
                <a:srgbClr val="515151"/>
              </a:buClr>
              <a:buSzPts val="1200"/>
              <a:buFont typeface="Calibri"/>
              <a:buNone/>
              <a:defRPr b="1" i="0" sz="1600" u="none" cap="none" strike="noStrike">
                <a:solidFill>
                  <a:srgbClr val="515151"/>
                </a:solidFill>
                <a:latin typeface="Calibri"/>
                <a:ea typeface="Calibri"/>
                <a:cs typeface="Calibri"/>
                <a:sym typeface="Calibri"/>
              </a:defRPr>
            </a:lvl8pPr>
            <a:lvl9pPr indent="-228600" lvl="8" marL="4114800" marR="0" rtl="0" algn="l">
              <a:spcBef>
                <a:spcPts val="320"/>
              </a:spcBef>
              <a:spcAft>
                <a:spcPts val="0"/>
              </a:spcAft>
              <a:buClr>
                <a:srgbClr val="515151"/>
              </a:buClr>
              <a:buSzPts val="1200"/>
              <a:buFont typeface="Calibri"/>
              <a:buNone/>
              <a:defRPr b="1" i="0" sz="1600" u="none" cap="none" strike="noStrike">
                <a:solidFill>
                  <a:srgbClr val="515151"/>
                </a:solidFill>
                <a:latin typeface="Calibri"/>
                <a:ea typeface="Calibri"/>
                <a:cs typeface="Calibri"/>
                <a:sym typeface="Calibri"/>
              </a:defRPr>
            </a:lvl9pPr>
          </a:lstStyle>
          <a:p/>
        </p:txBody>
      </p:sp>
      <p:sp>
        <p:nvSpPr>
          <p:cNvPr id="130" name="Google Shape;130;p18"/>
          <p:cNvSpPr txBox="1"/>
          <p:nvPr>
            <p:ph idx="2" type="body"/>
          </p:nvPr>
        </p:nvSpPr>
        <p:spPr>
          <a:xfrm>
            <a:off x="457200" y="1791094"/>
            <a:ext cx="4040188" cy="4335070"/>
          </a:xfrm>
          <a:prstGeom prst="rect">
            <a:avLst/>
          </a:prstGeom>
          <a:noFill/>
          <a:ln>
            <a:noFill/>
          </a:ln>
        </p:spPr>
        <p:txBody>
          <a:bodyPr anchorCtr="0" anchor="t" bIns="91425" lIns="91425" spcFirstLastPara="1" rIns="91425" wrap="square" tIns="91425"/>
          <a:lstStyle>
            <a:lvl1pPr indent="-355600" lvl="0" marL="457200" marR="0" rtl="0" algn="l">
              <a:spcBef>
                <a:spcPts val="400"/>
              </a:spcBef>
              <a:spcAft>
                <a:spcPts val="0"/>
              </a:spcAft>
              <a:buClr>
                <a:schemeClr val="dk1"/>
              </a:buClr>
              <a:buSzPts val="2000"/>
              <a:buFont typeface="Calibri"/>
              <a:buChar char="•"/>
              <a:defRPr b="1" i="0" sz="20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rgbClr val="515151"/>
              </a:buClr>
              <a:buSzPts val="2000"/>
              <a:buFont typeface="Calibri"/>
              <a:buChar char="–"/>
              <a:defRPr b="0" i="0" sz="2000" u="none" cap="none" strike="noStrike">
                <a:solidFill>
                  <a:srgbClr val="515151"/>
                </a:solidFill>
                <a:latin typeface="Calibri"/>
                <a:ea typeface="Calibri"/>
                <a:cs typeface="Calibri"/>
                <a:sym typeface="Calibri"/>
              </a:defRPr>
            </a:lvl2pPr>
            <a:lvl3pPr indent="-342900" lvl="2" marL="1371600" marR="0" rtl="0" algn="l">
              <a:spcBef>
                <a:spcPts val="360"/>
              </a:spcBef>
              <a:spcAft>
                <a:spcPts val="0"/>
              </a:spcAft>
              <a:buClr>
                <a:srgbClr val="DE6D28"/>
              </a:buClr>
              <a:buSzPts val="1800"/>
              <a:buFont typeface="Noto Sans Symbols"/>
              <a:buChar char="▪"/>
              <a:defRPr b="0" i="0" sz="1800" u="none" cap="none" strike="noStrike">
                <a:solidFill>
                  <a:srgbClr val="DE6D28"/>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Calibri"/>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rgbClr val="515151"/>
              </a:buClr>
              <a:buSzPts val="1600"/>
              <a:buFont typeface="Calibri"/>
              <a:buChar char="»"/>
              <a:defRPr b="0" i="0" sz="1600" u="none" cap="none" strike="noStrike">
                <a:solidFill>
                  <a:srgbClr val="515151"/>
                </a:solidFill>
                <a:latin typeface="Calibri"/>
                <a:ea typeface="Calibri"/>
                <a:cs typeface="Calibri"/>
                <a:sym typeface="Calibri"/>
              </a:defRPr>
            </a:lvl5pPr>
            <a:lvl6pPr indent="-330200" lvl="5" marL="2743200" marR="0" rtl="0" algn="l">
              <a:spcBef>
                <a:spcPts val="320"/>
              </a:spcBef>
              <a:spcAft>
                <a:spcPts val="0"/>
              </a:spcAft>
              <a:buClr>
                <a:srgbClr val="515151"/>
              </a:buClr>
              <a:buSzPts val="1600"/>
              <a:buFont typeface="Calibri"/>
              <a:buChar char="»"/>
              <a:defRPr b="0" i="0" sz="1600" u="none" cap="none" strike="noStrike">
                <a:solidFill>
                  <a:srgbClr val="515151"/>
                </a:solidFill>
                <a:latin typeface="Calibri"/>
                <a:ea typeface="Calibri"/>
                <a:cs typeface="Calibri"/>
                <a:sym typeface="Calibri"/>
              </a:defRPr>
            </a:lvl6pPr>
            <a:lvl7pPr indent="-330200" lvl="6" marL="3200400" marR="0" rtl="0" algn="l">
              <a:spcBef>
                <a:spcPts val="320"/>
              </a:spcBef>
              <a:spcAft>
                <a:spcPts val="0"/>
              </a:spcAft>
              <a:buClr>
                <a:srgbClr val="515151"/>
              </a:buClr>
              <a:buSzPts val="1600"/>
              <a:buFont typeface="Calibri"/>
              <a:buChar char="»"/>
              <a:defRPr b="0" i="0" sz="1600" u="none" cap="none" strike="noStrike">
                <a:solidFill>
                  <a:srgbClr val="515151"/>
                </a:solidFill>
                <a:latin typeface="Calibri"/>
                <a:ea typeface="Calibri"/>
                <a:cs typeface="Calibri"/>
                <a:sym typeface="Calibri"/>
              </a:defRPr>
            </a:lvl7pPr>
            <a:lvl8pPr indent="-330200" lvl="7" marL="3657600" marR="0" rtl="0" algn="l">
              <a:spcBef>
                <a:spcPts val="320"/>
              </a:spcBef>
              <a:spcAft>
                <a:spcPts val="0"/>
              </a:spcAft>
              <a:buClr>
                <a:srgbClr val="515151"/>
              </a:buClr>
              <a:buSzPts val="1600"/>
              <a:buFont typeface="Calibri"/>
              <a:buChar char="»"/>
              <a:defRPr b="0" i="0" sz="1600" u="none" cap="none" strike="noStrike">
                <a:solidFill>
                  <a:srgbClr val="515151"/>
                </a:solidFill>
                <a:latin typeface="Calibri"/>
                <a:ea typeface="Calibri"/>
                <a:cs typeface="Calibri"/>
                <a:sym typeface="Calibri"/>
              </a:defRPr>
            </a:lvl8pPr>
            <a:lvl9pPr indent="-330200" lvl="8" marL="4114800" marR="0" rtl="0" algn="l">
              <a:spcBef>
                <a:spcPts val="320"/>
              </a:spcBef>
              <a:spcAft>
                <a:spcPts val="0"/>
              </a:spcAft>
              <a:buClr>
                <a:srgbClr val="515151"/>
              </a:buClr>
              <a:buSzPts val="1600"/>
              <a:buFont typeface="Calibri"/>
              <a:buChar char="»"/>
              <a:defRPr b="0" i="0" sz="1600" u="none" cap="none" strike="noStrike">
                <a:solidFill>
                  <a:srgbClr val="515151"/>
                </a:solidFill>
                <a:latin typeface="Calibri"/>
                <a:ea typeface="Calibri"/>
                <a:cs typeface="Calibri"/>
                <a:sym typeface="Calibri"/>
              </a:defRPr>
            </a:lvl9pPr>
          </a:lstStyle>
          <a:p/>
        </p:txBody>
      </p:sp>
      <p:sp>
        <p:nvSpPr>
          <p:cNvPr id="131" name="Google Shape;131;p18"/>
          <p:cNvSpPr txBox="1"/>
          <p:nvPr>
            <p:ph idx="3" type="body"/>
          </p:nvPr>
        </p:nvSpPr>
        <p:spPr>
          <a:xfrm>
            <a:off x="4645025" y="1148614"/>
            <a:ext cx="4041775"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rgbClr val="515151"/>
              </a:buClr>
              <a:buSzPts val="2200"/>
              <a:buFont typeface="Calibri"/>
              <a:buNone/>
              <a:defRPr b="1" i="0" sz="2400" u="none" cap="none" strike="noStrike">
                <a:solidFill>
                  <a:srgbClr val="515151"/>
                </a:solidFill>
                <a:latin typeface="Calibri"/>
                <a:ea typeface="Calibri"/>
                <a:cs typeface="Calibri"/>
                <a:sym typeface="Calibri"/>
              </a:defRPr>
            </a:lvl1pPr>
            <a:lvl2pPr indent="-228600" lvl="1" marL="914400" marR="0" rtl="0" algn="l">
              <a:spcBef>
                <a:spcPts val="400"/>
              </a:spcBef>
              <a:spcAft>
                <a:spcPts val="0"/>
              </a:spcAft>
              <a:buClr>
                <a:srgbClr val="515151"/>
              </a:buClr>
              <a:buSzPts val="1800"/>
              <a:buFont typeface="Calibri"/>
              <a:buNone/>
              <a:defRPr b="1" i="0" sz="2000" u="none" cap="none" strike="noStrike">
                <a:solidFill>
                  <a:srgbClr val="515151"/>
                </a:solidFill>
                <a:latin typeface="Calibri"/>
                <a:ea typeface="Calibri"/>
                <a:cs typeface="Calibri"/>
                <a:sym typeface="Calibri"/>
              </a:defRPr>
            </a:lvl2pPr>
            <a:lvl3pPr indent="-228600" lvl="2" marL="1371600" marR="0" rtl="0" algn="l">
              <a:spcBef>
                <a:spcPts val="360"/>
              </a:spcBef>
              <a:spcAft>
                <a:spcPts val="0"/>
              </a:spcAft>
              <a:buClr>
                <a:srgbClr val="DE6D28"/>
              </a:buClr>
              <a:buSzPts val="1600"/>
              <a:buFont typeface="Noto Sans Symbols"/>
              <a:buNone/>
              <a:defRPr b="1" i="0" sz="1800" u="none" cap="none" strike="noStrike">
                <a:solidFill>
                  <a:srgbClr val="DE6D28"/>
                </a:solidFill>
                <a:latin typeface="Calibri"/>
                <a:ea typeface="Calibri"/>
                <a:cs typeface="Calibri"/>
                <a:sym typeface="Calibri"/>
              </a:defRPr>
            </a:lvl3pPr>
            <a:lvl4pPr indent="-228600" lvl="3" marL="1828800" marR="0" rtl="0" algn="l">
              <a:spcBef>
                <a:spcPts val="320"/>
              </a:spcBef>
              <a:spcAft>
                <a:spcPts val="0"/>
              </a:spcAft>
              <a:buClr>
                <a:schemeClr val="dk1"/>
              </a:buClr>
              <a:buSzPts val="1400"/>
              <a:buFont typeface="Calibri"/>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rgbClr val="515151"/>
              </a:buClr>
              <a:buSzPts val="1200"/>
              <a:buFont typeface="Calibri"/>
              <a:buNone/>
              <a:defRPr b="1" i="0" sz="1600" u="none" cap="none" strike="noStrike">
                <a:solidFill>
                  <a:srgbClr val="515151"/>
                </a:solidFill>
                <a:latin typeface="Calibri"/>
                <a:ea typeface="Calibri"/>
                <a:cs typeface="Calibri"/>
                <a:sym typeface="Calibri"/>
              </a:defRPr>
            </a:lvl5pPr>
            <a:lvl6pPr indent="-228600" lvl="5" marL="2743200" marR="0" rtl="0" algn="l">
              <a:spcBef>
                <a:spcPts val="320"/>
              </a:spcBef>
              <a:spcAft>
                <a:spcPts val="0"/>
              </a:spcAft>
              <a:buClr>
                <a:srgbClr val="515151"/>
              </a:buClr>
              <a:buSzPts val="1200"/>
              <a:buFont typeface="Calibri"/>
              <a:buNone/>
              <a:defRPr b="1" i="0" sz="1600" u="none" cap="none" strike="noStrike">
                <a:solidFill>
                  <a:srgbClr val="515151"/>
                </a:solidFill>
                <a:latin typeface="Calibri"/>
                <a:ea typeface="Calibri"/>
                <a:cs typeface="Calibri"/>
                <a:sym typeface="Calibri"/>
              </a:defRPr>
            </a:lvl6pPr>
            <a:lvl7pPr indent="-228600" lvl="6" marL="3200400" marR="0" rtl="0" algn="l">
              <a:spcBef>
                <a:spcPts val="320"/>
              </a:spcBef>
              <a:spcAft>
                <a:spcPts val="0"/>
              </a:spcAft>
              <a:buClr>
                <a:srgbClr val="515151"/>
              </a:buClr>
              <a:buSzPts val="1200"/>
              <a:buFont typeface="Calibri"/>
              <a:buNone/>
              <a:defRPr b="1" i="0" sz="1600" u="none" cap="none" strike="noStrike">
                <a:solidFill>
                  <a:srgbClr val="515151"/>
                </a:solidFill>
                <a:latin typeface="Calibri"/>
                <a:ea typeface="Calibri"/>
                <a:cs typeface="Calibri"/>
                <a:sym typeface="Calibri"/>
              </a:defRPr>
            </a:lvl7pPr>
            <a:lvl8pPr indent="-228600" lvl="7" marL="3657600" marR="0" rtl="0" algn="l">
              <a:spcBef>
                <a:spcPts val="320"/>
              </a:spcBef>
              <a:spcAft>
                <a:spcPts val="0"/>
              </a:spcAft>
              <a:buClr>
                <a:srgbClr val="515151"/>
              </a:buClr>
              <a:buSzPts val="1200"/>
              <a:buFont typeface="Calibri"/>
              <a:buNone/>
              <a:defRPr b="1" i="0" sz="1600" u="none" cap="none" strike="noStrike">
                <a:solidFill>
                  <a:srgbClr val="515151"/>
                </a:solidFill>
                <a:latin typeface="Calibri"/>
                <a:ea typeface="Calibri"/>
                <a:cs typeface="Calibri"/>
                <a:sym typeface="Calibri"/>
              </a:defRPr>
            </a:lvl8pPr>
            <a:lvl9pPr indent="-228600" lvl="8" marL="4114800" marR="0" rtl="0" algn="l">
              <a:spcBef>
                <a:spcPts val="320"/>
              </a:spcBef>
              <a:spcAft>
                <a:spcPts val="0"/>
              </a:spcAft>
              <a:buClr>
                <a:srgbClr val="515151"/>
              </a:buClr>
              <a:buSzPts val="1200"/>
              <a:buFont typeface="Calibri"/>
              <a:buNone/>
              <a:defRPr b="1" i="0" sz="1600" u="none" cap="none" strike="noStrike">
                <a:solidFill>
                  <a:srgbClr val="515151"/>
                </a:solidFill>
                <a:latin typeface="Calibri"/>
                <a:ea typeface="Calibri"/>
                <a:cs typeface="Calibri"/>
                <a:sym typeface="Calibri"/>
              </a:defRPr>
            </a:lvl9pPr>
          </a:lstStyle>
          <a:p/>
        </p:txBody>
      </p:sp>
      <p:sp>
        <p:nvSpPr>
          <p:cNvPr id="132" name="Google Shape;132;p18"/>
          <p:cNvSpPr txBox="1"/>
          <p:nvPr>
            <p:ph idx="4" type="body"/>
          </p:nvPr>
        </p:nvSpPr>
        <p:spPr>
          <a:xfrm>
            <a:off x="4645025" y="1791094"/>
            <a:ext cx="4041775" cy="4335070"/>
          </a:xfrm>
          <a:prstGeom prst="rect">
            <a:avLst/>
          </a:prstGeom>
          <a:noFill/>
          <a:ln>
            <a:noFill/>
          </a:ln>
        </p:spPr>
        <p:txBody>
          <a:bodyPr anchorCtr="0" anchor="t" bIns="91425" lIns="91425" spcFirstLastPara="1" rIns="91425" wrap="square" tIns="91425"/>
          <a:lstStyle>
            <a:lvl1pPr indent="-355600" lvl="0" marL="457200" marR="0" rtl="0" algn="l">
              <a:spcBef>
                <a:spcPts val="400"/>
              </a:spcBef>
              <a:spcAft>
                <a:spcPts val="0"/>
              </a:spcAft>
              <a:buClr>
                <a:schemeClr val="dk1"/>
              </a:buClr>
              <a:buSzPts val="2000"/>
              <a:buFont typeface="Calibri"/>
              <a:buChar char="•"/>
              <a:defRPr b="1" i="0" sz="20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rgbClr val="515151"/>
              </a:buClr>
              <a:buSzPts val="2000"/>
              <a:buFont typeface="Calibri"/>
              <a:buChar char="–"/>
              <a:defRPr b="0" i="0" sz="2000" u="none" cap="none" strike="noStrike">
                <a:solidFill>
                  <a:srgbClr val="515151"/>
                </a:solidFill>
                <a:latin typeface="Calibri"/>
                <a:ea typeface="Calibri"/>
                <a:cs typeface="Calibri"/>
                <a:sym typeface="Calibri"/>
              </a:defRPr>
            </a:lvl2pPr>
            <a:lvl3pPr indent="-342900" lvl="2" marL="1371600" marR="0" rtl="0" algn="l">
              <a:spcBef>
                <a:spcPts val="360"/>
              </a:spcBef>
              <a:spcAft>
                <a:spcPts val="0"/>
              </a:spcAft>
              <a:buClr>
                <a:srgbClr val="DE6D28"/>
              </a:buClr>
              <a:buSzPts val="1800"/>
              <a:buFont typeface="Noto Sans Symbols"/>
              <a:buChar char="▪"/>
              <a:defRPr b="0" i="0" sz="1800" u="none" cap="none" strike="noStrike">
                <a:solidFill>
                  <a:srgbClr val="DE6D28"/>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Calibri"/>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rgbClr val="515151"/>
              </a:buClr>
              <a:buSzPts val="1600"/>
              <a:buFont typeface="Calibri"/>
              <a:buChar char="»"/>
              <a:defRPr b="0" i="0" sz="1600" u="none" cap="none" strike="noStrike">
                <a:solidFill>
                  <a:srgbClr val="515151"/>
                </a:solidFill>
                <a:latin typeface="Calibri"/>
                <a:ea typeface="Calibri"/>
                <a:cs typeface="Calibri"/>
                <a:sym typeface="Calibri"/>
              </a:defRPr>
            </a:lvl5pPr>
            <a:lvl6pPr indent="-330200" lvl="5" marL="2743200" marR="0" rtl="0" algn="l">
              <a:spcBef>
                <a:spcPts val="320"/>
              </a:spcBef>
              <a:spcAft>
                <a:spcPts val="0"/>
              </a:spcAft>
              <a:buClr>
                <a:srgbClr val="515151"/>
              </a:buClr>
              <a:buSzPts val="1600"/>
              <a:buFont typeface="Calibri"/>
              <a:buChar char="»"/>
              <a:defRPr b="0" i="0" sz="1600" u="none" cap="none" strike="noStrike">
                <a:solidFill>
                  <a:srgbClr val="515151"/>
                </a:solidFill>
                <a:latin typeface="Calibri"/>
                <a:ea typeface="Calibri"/>
                <a:cs typeface="Calibri"/>
                <a:sym typeface="Calibri"/>
              </a:defRPr>
            </a:lvl6pPr>
            <a:lvl7pPr indent="-330200" lvl="6" marL="3200400" marR="0" rtl="0" algn="l">
              <a:spcBef>
                <a:spcPts val="320"/>
              </a:spcBef>
              <a:spcAft>
                <a:spcPts val="0"/>
              </a:spcAft>
              <a:buClr>
                <a:srgbClr val="515151"/>
              </a:buClr>
              <a:buSzPts val="1600"/>
              <a:buFont typeface="Calibri"/>
              <a:buChar char="»"/>
              <a:defRPr b="0" i="0" sz="1600" u="none" cap="none" strike="noStrike">
                <a:solidFill>
                  <a:srgbClr val="515151"/>
                </a:solidFill>
                <a:latin typeface="Calibri"/>
                <a:ea typeface="Calibri"/>
                <a:cs typeface="Calibri"/>
                <a:sym typeface="Calibri"/>
              </a:defRPr>
            </a:lvl7pPr>
            <a:lvl8pPr indent="-330200" lvl="7" marL="3657600" marR="0" rtl="0" algn="l">
              <a:spcBef>
                <a:spcPts val="320"/>
              </a:spcBef>
              <a:spcAft>
                <a:spcPts val="0"/>
              </a:spcAft>
              <a:buClr>
                <a:srgbClr val="515151"/>
              </a:buClr>
              <a:buSzPts val="1600"/>
              <a:buFont typeface="Calibri"/>
              <a:buChar char="»"/>
              <a:defRPr b="0" i="0" sz="1600" u="none" cap="none" strike="noStrike">
                <a:solidFill>
                  <a:srgbClr val="515151"/>
                </a:solidFill>
                <a:latin typeface="Calibri"/>
                <a:ea typeface="Calibri"/>
                <a:cs typeface="Calibri"/>
                <a:sym typeface="Calibri"/>
              </a:defRPr>
            </a:lvl8pPr>
            <a:lvl9pPr indent="-330200" lvl="8" marL="4114800" marR="0" rtl="0" algn="l">
              <a:spcBef>
                <a:spcPts val="320"/>
              </a:spcBef>
              <a:spcAft>
                <a:spcPts val="0"/>
              </a:spcAft>
              <a:buClr>
                <a:srgbClr val="515151"/>
              </a:buClr>
              <a:buSzPts val="1600"/>
              <a:buFont typeface="Calibri"/>
              <a:buChar char="»"/>
              <a:defRPr b="0" i="0" sz="16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33" name="Shape 133"/>
        <p:cNvGrpSpPr/>
        <p:nvPr/>
      </p:nvGrpSpPr>
      <p:grpSpPr>
        <a:xfrm>
          <a:off x="0" y="0"/>
          <a:ext cx="0" cy="0"/>
          <a:chOff x="0" y="0"/>
          <a:chExt cx="0" cy="0"/>
        </a:xfrm>
      </p:grpSpPr>
      <p:sp>
        <p:nvSpPr>
          <p:cNvPr id="134" name="Google Shape;134;p19"/>
          <p:cNvSpPr txBox="1"/>
          <p:nvPr>
            <p:ph type="title"/>
          </p:nvPr>
        </p:nvSpPr>
        <p:spPr>
          <a:xfrm>
            <a:off x="595313" y="-111125"/>
            <a:ext cx="8380412" cy="11430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1pPr>
            <a:lvl2pPr indent="0" lvl="1"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2pPr>
            <a:lvl3pPr indent="0" lvl="2"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3pPr>
            <a:lvl4pPr indent="0" lvl="3"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4pPr>
            <a:lvl5pPr indent="0" lvl="4"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35" name="Shape 135"/>
        <p:cNvGrpSpPr/>
        <p:nvPr/>
      </p:nvGrpSpPr>
      <p:grpSpPr>
        <a:xfrm>
          <a:off x="0" y="0"/>
          <a:ext cx="0" cy="0"/>
          <a:chOff x="0" y="0"/>
          <a:chExt cx="0" cy="0"/>
        </a:xfrm>
      </p:grpSpPr>
      <p:sp>
        <p:nvSpPr>
          <p:cNvPr id="136" name="Google Shape;136;p20"/>
          <p:cNvSpPr/>
          <p:nvPr/>
        </p:nvSpPr>
        <p:spPr>
          <a:xfrm>
            <a:off x="0" y="0"/>
            <a:ext cx="9144000" cy="10652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37" name="Shape 137"/>
        <p:cNvGrpSpPr/>
        <p:nvPr/>
      </p:nvGrpSpPr>
      <p:grpSpPr>
        <a:xfrm>
          <a:off x="0" y="0"/>
          <a:ext cx="0" cy="0"/>
          <a:chOff x="0" y="0"/>
          <a:chExt cx="0" cy="0"/>
        </a:xfrm>
      </p:grpSpPr>
      <p:sp>
        <p:nvSpPr>
          <p:cNvPr id="138" name="Google Shape;138;p21"/>
          <p:cNvSpPr/>
          <p:nvPr/>
        </p:nvSpPr>
        <p:spPr>
          <a:xfrm>
            <a:off x="0" y="0"/>
            <a:ext cx="9144000" cy="10652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u="none" cap="none" strike="noStrike">
              <a:solidFill>
                <a:schemeClr val="dk1"/>
              </a:solidFill>
              <a:latin typeface="Calibri"/>
              <a:ea typeface="Calibri"/>
              <a:cs typeface="Calibri"/>
              <a:sym typeface="Calibri"/>
            </a:endParaRPr>
          </a:p>
        </p:txBody>
      </p:sp>
      <p:sp>
        <p:nvSpPr>
          <p:cNvPr id="139" name="Google Shape;139;p21"/>
          <p:cNvSpPr txBox="1"/>
          <p:nvPr>
            <p:ph type="title"/>
          </p:nvPr>
        </p:nvSpPr>
        <p:spPr>
          <a:xfrm>
            <a:off x="457200" y="277312"/>
            <a:ext cx="3008313" cy="737518"/>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1" i="0" sz="2000" u="none" cap="none" strike="noStrike">
                <a:solidFill>
                  <a:srgbClr val="515151"/>
                </a:solidFill>
                <a:latin typeface="Calibri"/>
                <a:ea typeface="Calibri"/>
                <a:cs typeface="Calibri"/>
                <a:sym typeface="Calibri"/>
              </a:defRPr>
            </a:lvl1pPr>
            <a:lvl2pPr indent="0" lvl="1"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2pPr>
            <a:lvl3pPr indent="0" lvl="2"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3pPr>
            <a:lvl4pPr indent="0" lvl="3"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4pPr>
            <a:lvl5pPr indent="0" lvl="4"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9pPr>
          </a:lstStyle>
          <a:p/>
        </p:txBody>
      </p:sp>
      <p:sp>
        <p:nvSpPr>
          <p:cNvPr id="140" name="Google Shape;140;p21"/>
          <p:cNvSpPr txBox="1"/>
          <p:nvPr>
            <p:ph idx="1" type="body"/>
          </p:nvPr>
        </p:nvSpPr>
        <p:spPr>
          <a:xfrm>
            <a:off x="3575050" y="266330"/>
            <a:ext cx="5111750" cy="5859833"/>
          </a:xfrm>
          <a:prstGeom prst="rect">
            <a:avLst/>
          </a:prstGeom>
          <a:noFill/>
          <a:ln>
            <a:noFill/>
          </a:ln>
        </p:spPr>
        <p:txBody>
          <a:bodyPr anchorCtr="0" anchor="t" bIns="91425" lIns="91425" spcFirstLastPara="1" rIns="91425" wrap="square" tIns="91425"/>
          <a:lstStyle>
            <a:lvl1pPr indent="-368300" lvl="0" marL="457200" marR="0" rtl="0" algn="l">
              <a:spcBef>
                <a:spcPts val="440"/>
              </a:spcBef>
              <a:spcAft>
                <a:spcPts val="0"/>
              </a:spcAft>
              <a:buClr>
                <a:schemeClr val="dk1"/>
              </a:buClr>
              <a:buSzPts val="2200"/>
              <a:buFont typeface="Calibri"/>
              <a:buChar char="•"/>
              <a:defRPr b="1" i="0" sz="2200" u="none" cap="none" strike="noStrike">
                <a:solidFill>
                  <a:schemeClr val="dk1"/>
                </a:solidFill>
                <a:latin typeface="Calibri"/>
                <a:ea typeface="Calibri"/>
                <a:cs typeface="Calibri"/>
                <a:sym typeface="Calibri"/>
              </a:defRPr>
            </a:lvl1pPr>
            <a:lvl2pPr indent="-342900" lvl="1" marL="914400" marR="0" rtl="0" algn="l">
              <a:spcBef>
                <a:spcPts val="360"/>
              </a:spcBef>
              <a:spcAft>
                <a:spcPts val="0"/>
              </a:spcAft>
              <a:buClr>
                <a:srgbClr val="515151"/>
              </a:buClr>
              <a:buSzPts val="1800"/>
              <a:buFont typeface="Calibri"/>
              <a:buChar char="–"/>
              <a:defRPr b="0" i="0" sz="1800" u="none" cap="none" strike="noStrike">
                <a:solidFill>
                  <a:srgbClr val="515151"/>
                </a:solidFill>
                <a:latin typeface="Calibri"/>
                <a:ea typeface="Calibri"/>
                <a:cs typeface="Calibri"/>
                <a:sym typeface="Calibri"/>
              </a:defRPr>
            </a:lvl2pPr>
            <a:lvl3pPr indent="-330200" lvl="2" marL="1371600" marR="0" rtl="0" algn="l">
              <a:spcBef>
                <a:spcPts val="320"/>
              </a:spcBef>
              <a:spcAft>
                <a:spcPts val="0"/>
              </a:spcAft>
              <a:buClr>
                <a:srgbClr val="DE6D28"/>
              </a:buClr>
              <a:buSzPts val="1600"/>
              <a:buFont typeface="Noto Sans Symbols"/>
              <a:buChar char="▪"/>
              <a:defRPr b="0" i="0" sz="1600" u="none" cap="none" strike="noStrike">
                <a:solidFill>
                  <a:srgbClr val="DE6D28"/>
                </a:solidFill>
                <a:latin typeface="Calibri"/>
                <a:ea typeface="Calibri"/>
                <a:cs typeface="Calibri"/>
                <a:sym typeface="Calibri"/>
              </a:defRPr>
            </a:lvl3pPr>
            <a:lvl4pPr indent="-317500" lvl="3" marL="1828800" marR="0" rtl="0" algn="l">
              <a:spcBef>
                <a:spcPts val="28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indent="-304800" lvl="4" marL="22860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5pPr>
            <a:lvl6pPr indent="-355600" lvl="5" marL="2743200" marR="0" rtl="0" algn="l">
              <a:spcBef>
                <a:spcPts val="400"/>
              </a:spcBef>
              <a:spcAft>
                <a:spcPts val="0"/>
              </a:spcAft>
              <a:buClr>
                <a:srgbClr val="515151"/>
              </a:buClr>
              <a:buSzPts val="2000"/>
              <a:buFont typeface="Calibri"/>
              <a:buChar char="»"/>
              <a:defRPr b="0" i="0" sz="2000" u="none" cap="none" strike="noStrike">
                <a:solidFill>
                  <a:srgbClr val="515151"/>
                </a:solidFill>
                <a:latin typeface="Calibri"/>
                <a:ea typeface="Calibri"/>
                <a:cs typeface="Calibri"/>
                <a:sym typeface="Calibri"/>
              </a:defRPr>
            </a:lvl6pPr>
            <a:lvl7pPr indent="-355600" lvl="6" marL="3200400" marR="0" rtl="0" algn="l">
              <a:spcBef>
                <a:spcPts val="400"/>
              </a:spcBef>
              <a:spcAft>
                <a:spcPts val="0"/>
              </a:spcAft>
              <a:buClr>
                <a:srgbClr val="515151"/>
              </a:buClr>
              <a:buSzPts val="2000"/>
              <a:buFont typeface="Calibri"/>
              <a:buChar char="»"/>
              <a:defRPr b="0" i="0" sz="2000" u="none" cap="none" strike="noStrike">
                <a:solidFill>
                  <a:srgbClr val="515151"/>
                </a:solidFill>
                <a:latin typeface="Calibri"/>
                <a:ea typeface="Calibri"/>
                <a:cs typeface="Calibri"/>
                <a:sym typeface="Calibri"/>
              </a:defRPr>
            </a:lvl7pPr>
            <a:lvl8pPr indent="-355600" lvl="7" marL="3657600" marR="0" rtl="0" algn="l">
              <a:spcBef>
                <a:spcPts val="400"/>
              </a:spcBef>
              <a:spcAft>
                <a:spcPts val="0"/>
              </a:spcAft>
              <a:buClr>
                <a:srgbClr val="515151"/>
              </a:buClr>
              <a:buSzPts val="2000"/>
              <a:buFont typeface="Calibri"/>
              <a:buChar char="»"/>
              <a:defRPr b="0" i="0" sz="2000" u="none" cap="none" strike="noStrike">
                <a:solidFill>
                  <a:srgbClr val="515151"/>
                </a:solidFill>
                <a:latin typeface="Calibri"/>
                <a:ea typeface="Calibri"/>
                <a:cs typeface="Calibri"/>
                <a:sym typeface="Calibri"/>
              </a:defRPr>
            </a:lvl8pPr>
            <a:lvl9pPr indent="-355600" lvl="8" marL="4114800" marR="0" rtl="0" algn="l">
              <a:spcBef>
                <a:spcPts val="400"/>
              </a:spcBef>
              <a:spcAft>
                <a:spcPts val="0"/>
              </a:spcAft>
              <a:buClr>
                <a:srgbClr val="515151"/>
              </a:buClr>
              <a:buSzPts val="2000"/>
              <a:buFont typeface="Calibri"/>
              <a:buChar char="»"/>
              <a:defRPr b="0" i="0" sz="2000" u="none" cap="none" strike="noStrike">
                <a:solidFill>
                  <a:srgbClr val="515151"/>
                </a:solidFill>
                <a:latin typeface="Calibri"/>
                <a:ea typeface="Calibri"/>
                <a:cs typeface="Calibri"/>
                <a:sym typeface="Calibri"/>
              </a:defRPr>
            </a:lvl9pPr>
          </a:lstStyle>
          <a:p/>
        </p:txBody>
      </p:sp>
      <p:sp>
        <p:nvSpPr>
          <p:cNvPr id="141" name="Google Shape;141;p21"/>
          <p:cNvSpPr txBox="1"/>
          <p:nvPr>
            <p:ph idx="2" type="body"/>
          </p:nvPr>
        </p:nvSpPr>
        <p:spPr>
          <a:xfrm>
            <a:off x="457200" y="1012054"/>
            <a:ext cx="3008313" cy="5114109"/>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2200"/>
              <a:buFont typeface="Calibri"/>
              <a:buNone/>
              <a:defRPr b="1"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rgbClr val="515151"/>
              </a:buClr>
              <a:buSzPts val="1800"/>
              <a:buFont typeface="Calibri"/>
              <a:buNone/>
              <a:defRPr b="0" i="0" sz="1200" u="none" cap="none" strike="noStrike">
                <a:solidFill>
                  <a:srgbClr val="515151"/>
                </a:solidFill>
                <a:latin typeface="Calibri"/>
                <a:ea typeface="Calibri"/>
                <a:cs typeface="Calibri"/>
                <a:sym typeface="Calibri"/>
              </a:defRPr>
            </a:lvl2pPr>
            <a:lvl3pPr indent="-228600" lvl="2" marL="1371600" marR="0" rtl="0" algn="l">
              <a:spcBef>
                <a:spcPts val="200"/>
              </a:spcBef>
              <a:spcAft>
                <a:spcPts val="0"/>
              </a:spcAft>
              <a:buClr>
                <a:srgbClr val="DE6D28"/>
              </a:buClr>
              <a:buSzPts val="1600"/>
              <a:buFont typeface="Noto Sans Symbols"/>
              <a:buNone/>
              <a:defRPr b="0" i="0" sz="1000" u="none" cap="none" strike="noStrike">
                <a:solidFill>
                  <a:srgbClr val="DE6D28"/>
                </a:solidFill>
                <a:latin typeface="Calibri"/>
                <a:ea typeface="Calibri"/>
                <a:cs typeface="Calibri"/>
                <a:sym typeface="Calibri"/>
              </a:defRPr>
            </a:lvl3pPr>
            <a:lvl4pPr indent="-228600" lvl="3" marL="1828800" marR="0" rtl="0" algn="l">
              <a:spcBef>
                <a:spcPts val="180"/>
              </a:spcBef>
              <a:spcAft>
                <a:spcPts val="0"/>
              </a:spcAft>
              <a:buClr>
                <a:schemeClr val="dk1"/>
              </a:buClr>
              <a:buSzPts val="1400"/>
              <a:buFont typeface="Calibri"/>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rgbClr val="515151"/>
              </a:buClr>
              <a:buSzPts val="1200"/>
              <a:buFont typeface="Calibri"/>
              <a:buNone/>
              <a:defRPr b="0" i="0" sz="900" u="none" cap="none" strike="noStrike">
                <a:solidFill>
                  <a:srgbClr val="515151"/>
                </a:solidFill>
                <a:latin typeface="Calibri"/>
                <a:ea typeface="Calibri"/>
                <a:cs typeface="Calibri"/>
                <a:sym typeface="Calibri"/>
              </a:defRPr>
            </a:lvl5pPr>
            <a:lvl6pPr indent="-228600" lvl="5" marL="2743200" marR="0" rtl="0" algn="l">
              <a:spcBef>
                <a:spcPts val="180"/>
              </a:spcBef>
              <a:spcAft>
                <a:spcPts val="0"/>
              </a:spcAft>
              <a:buClr>
                <a:srgbClr val="515151"/>
              </a:buClr>
              <a:buSzPts val="1200"/>
              <a:buFont typeface="Calibri"/>
              <a:buNone/>
              <a:defRPr b="0" i="0" sz="900" u="none" cap="none" strike="noStrike">
                <a:solidFill>
                  <a:srgbClr val="515151"/>
                </a:solidFill>
                <a:latin typeface="Calibri"/>
                <a:ea typeface="Calibri"/>
                <a:cs typeface="Calibri"/>
                <a:sym typeface="Calibri"/>
              </a:defRPr>
            </a:lvl6pPr>
            <a:lvl7pPr indent="-228600" lvl="6" marL="3200400" marR="0" rtl="0" algn="l">
              <a:spcBef>
                <a:spcPts val="180"/>
              </a:spcBef>
              <a:spcAft>
                <a:spcPts val="0"/>
              </a:spcAft>
              <a:buClr>
                <a:srgbClr val="515151"/>
              </a:buClr>
              <a:buSzPts val="1200"/>
              <a:buFont typeface="Calibri"/>
              <a:buNone/>
              <a:defRPr b="0" i="0" sz="900" u="none" cap="none" strike="noStrike">
                <a:solidFill>
                  <a:srgbClr val="515151"/>
                </a:solidFill>
                <a:latin typeface="Calibri"/>
                <a:ea typeface="Calibri"/>
                <a:cs typeface="Calibri"/>
                <a:sym typeface="Calibri"/>
              </a:defRPr>
            </a:lvl7pPr>
            <a:lvl8pPr indent="-228600" lvl="7" marL="3657600" marR="0" rtl="0" algn="l">
              <a:spcBef>
                <a:spcPts val="180"/>
              </a:spcBef>
              <a:spcAft>
                <a:spcPts val="0"/>
              </a:spcAft>
              <a:buClr>
                <a:srgbClr val="515151"/>
              </a:buClr>
              <a:buSzPts val="1200"/>
              <a:buFont typeface="Calibri"/>
              <a:buNone/>
              <a:defRPr b="0" i="0" sz="900" u="none" cap="none" strike="noStrike">
                <a:solidFill>
                  <a:srgbClr val="515151"/>
                </a:solidFill>
                <a:latin typeface="Calibri"/>
                <a:ea typeface="Calibri"/>
                <a:cs typeface="Calibri"/>
                <a:sym typeface="Calibri"/>
              </a:defRPr>
            </a:lvl8pPr>
            <a:lvl9pPr indent="-228600" lvl="8" marL="4114800" marR="0" rtl="0" algn="l">
              <a:spcBef>
                <a:spcPts val="180"/>
              </a:spcBef>
              <a:spcAft>
                <a:spcPts val="0"/>
              </a:spcAft>
              <a:buClr>
                <a:srgbClr val="515151"/>
              </a:buClr>
              <a:buSzPts val="1200"/>
              <a:buFont typeface="Calibri"/>
              <a:buNone/>
              <a:defRPr b="0" i="0" sz="9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blipFill rotWithShape="1">
          <a:blip r:embed="rId2">
            <a:alphaModFix/>
          </a:blip>
          <a:tile algn="tl" flip="none" tx="0" sx="55000" ty="0" sy="55000"/>
        </a:blipFill>
      </p:bgPr>
    </p:bg>
    <p:spTree>
      <p:nvGrpSpPr>
        <p:cNvPr id="28" name="Shape 28"/>
        <p:cNvGrpSpPr/>
        <p:nvPr/>
      </p:nvGrpSpPr>
      <p:grpSpPr>
        <a:xfrm>
          <a:off x="0" y="0"/>
          <a:ext cx="0" cy="0"/>
          <a:chOff x="0" y="0"/>
          <a:chExt cx="0" cy="0"/>
        </a:xfrm>
      </p:grpSpPr>
      <p:sp>
        <p:nvSpPr>
          <p:cNvPr id="29" name="Google Shape;29;p3"/>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u="none" cap="none" strike="noStrike">
              <a:solidFill>
                <a:schemeClr val="lt1"/>
              </a:solidFill>
              <a:latin typeface="Calibri"/>
              <a:ea typeface="Calibri"/>
              <a:cs typeface="Calibri"/>
              <a:sym typeface="Calibri"/>
            </a:endParaRPr>
          </a:p>
        </p:txBody>
      </p:sp>
      <p:sp>
        <p:nvSpPr>
          <p:cNvPr id="30" name="Google Shape;30;p3"/>
          <p:cNvSpPr/>
          <p:nvPr/>
        </p:nvSpPr>
        <p:spPr>
          <a:xfrm>
            <a:off x="65313" y="69755"/>
            <a:ext cx="9013372" cy="6692201"/>
          </a:xfrm>
          <a:prstGeom prst="roundRect">
            <a:avLst>
              <a:gd fmla="val 4929" name="adj"/>
            </a:avLst>
          </a:prstGeom>
          <a:blipFill rotWithShape="1">
            <a:blip r:embed="rId2">
              <a:alphaModFix/>
            </a:blip>
            <a:tile algn="tl" flip="none" tx="0" sx="55000" ty="0" sy="55000"/>
          </a:blip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u="none" cap="none" strike="noStrike">
              <a:solidFill>
                <a:schemeClr val="lt1"/>
              </a:solidFill>
              <a:latin typeface="Calibri"/>
              <a:ea typeface="Calibri"/>
              <a:cs typeface="Calibri"/>
              <a:sym typeface="Calibri"/>
            </a:endParaRPr>
          </a:p>
        </p:txBody>
      </p:sp>
      <p:sp>
        <p:nvSpPr>
          <p:cNvPr id="31" name="Google Shape;31;p3"/>
          <p:cNvSpPr txBox="1"/>
          <p:nvPr>
            <p:ph type="title"/>
          </p:nvPr>
        </p:nvSpPr>
        <p:spPr>
          <a:xfrm>
            <a:off x="722313" y="952500"/>
            <a:ext cx="7772400" cy="1362075"/>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2"/>
              </a:buClr>
              <a:buSzPts val="1400"/>
              <a:buFont typeface="Source Sans Pro"/>
              <a:buNone/>
              <a:defRPr b="0" i="0" sz="4000" u="none" cap="none" strike="noStrike">
                <a:solidFill>
                  <a:schemeClr val="dk2"/>
                </a:solidFill>
                <a:latin typeface="Source Sans Pro"/>
                <a:ea typeface="Source Sans Pro"/>
                <a:cs typeface="Source Sans Pro"/>
                <a:sym typeface="Source Sans Pro"/>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2" name="Google Shape;32;p3"/>
          <p:cNvSpPr txBox="1"/>
          <p:nvPr>
            <p:ph idx="1" type="body"/>
          </p:nvPr>
        </p:nvSpPr>
        <p:spPr>
          <a:xfrm>
            <a:off x="722313" y="2547938"/>
            <a:ext cx="7772400" cy="1338262"/>
          </a:xfrm>
          <a:prstGeom prst="rect">
            <a:avLst/>
          </a:prstGeom>
          <a:noFill/>
          <a:ln>
            <a:noFill/>
          </a:ln>
        </p:spPr>
        <p:txBody>
          <a:bodyPr anchorCtr="0" anchor="t" bIns="91425" lIns="91425" spcFirstLastPara="1" rIns="91425" wrap="square" tIns="91425"/>
          <a:lstStyle>
            <a:lvl1pPr indent="-228600" lvl="0" marL="457200" marR="0" rtl="0" algn="l">
              <a:spcBef>
                <a:spcPts val="580"/>
              </a:spcBef>
              <a:spcAft>
                <a:spcPts val="0"/>
              </a:spcAft>
              <a:buClr>
                <a:schemeClr val="accent1"/>
              </a:buClr>
              <a:buSzPts val="2210"/>
              <a:buFont typeface="Noto Sans Symbols"/>
              <a:buNone/>
              <a:defRPr b="0" i="0" sz="2400" u="none" cap="none" strike="noStrike">
                <a:solidFill>
                  <a:srgbClr val="888888"/>
                </a:solidFill>
                <a:latin typeface="Libre Baskerville"/>
                <a:ea typeface="Libre Baskerville"/>
                <a:cs typeface="Libre Baskerville"/>
                <a:sym typeface="Libre Baskerville"/>
              </a:defRPr>
            </a:lvl1pPr>
            <a:lvl2pPr indent="-228600" lvl="1" marL="914400" marR="0" rtl="0" algn="l">
              <a:spcBef>
                <a:spcPts val="370"/>
              </a:spcBef>
              <a:spcAft>
                <a:spcPts val="0"/>
              </a:spcAft>
              <a:buClr>
                <a:schemeClr val="accent2"/>
              </a:buClr>
              <a:buSzPts val="2040"/>
              <a:buFont typeface="Noto Sans Symbols"/>
              <a:buNone/>
              <a:defRPr b="0" i="0" sz="1800" u="none" cap="none" strike="noStrike">
                <a:solidFill>
                  <a:srgbClr val="888888"/>
                </a:solidFill>
                <a:latin typeface="Libre Baskerville"/>
                <a:ea typeface="Libre Baskerville"/>
                <a:cs typeface="Libre Baskerville"/>
                <a:sym typeface="Libre Baskerville"/>
              </a:defRPr>
            </a:lvl2pPr>
            <a:lvl3pPr indent="-228600" lvl="2" marL="1371600" marR="0" rtl="0" algn="l">
              <a:spcBef>
                <a:spcPts val="370"/>
              </a:spcBef>
              <a:spcAft>
                <a:spcPts val="0"/>
              </a:spcAft>
              <a:buClr>
                <a:srgbClr val="E6AFA9"/>
              </a:buClr>
              <a:buSzPts val="1700"/>
              <a:buFont typeface="Noto Sans Symbols"/>
              <a:buNone/>
              <a:defRPr b="0" i="0" sz="1600" u="none" cap="none" strike="noStrike">
                <a:solidFill>
                  <a:srgbClr val="888888"/>
                </a:solidFill>
                <a:latin typeface="Libre Baskerville"/>
                <a:ea typeface="Libre Baskerville"/>
                <a:cs typeface="Libre Baskerville"/>
                <a:sym typeface="Libre Baskerville"/>
              </a:defRPr>
            </a:lvl3pPr>
            <a:lvl4pPr indent="-228600" lvl="3" marL="1828800" marR="0" rtl="0" algn="l">
              <a:spcBef>
                <a:spcPts val="370"/>
              </a:spcBef>
              <a:spcAft>
                <a:spcPts val="0"/>
              </a:spcAft>
              <a:buClr>
                <a:schemeClr val="accent3"/>
              </a:buClr>
              <a:buSzPts val="1600"/>
              <a:buFont typeface="Noto Sans Symbols"/>
              <a:buNone/>
              <a:defRPr b="0" i="0" sz="1400" u="none" cap="none" strike="noStrike">
                <a:solidFill>
                  <a:srgbClr val="888888"/>
                </a:solidFill>
                <a:latin typeface="Libre Baskerville"/>
                <a:ea typeface="Libre Baskerville"/>
                <a:cs typeface="Libre Baskerville"/>
                <a:sym typeface="Libre Baskerville"/>
              </a:defRPr>
            </a:lvl4pPr>
            <a:lvl5pPr indent="-228600" lvl="4" marL="2286000" marR="0" rtl="0" algn="l">
              <a:spcBef>
                <a:spcPts val="370"/>
              </a:spcBef>
              <a:spcAft>
                <a:spcPts val="0"/>
              </a:spcAft>
              <a:buClr>
                <a:schemeClr val="accent3"/>
              </a:buClr>
              <a:buSzPts val="2000"/>
              <a:buFont typeface="Libre Baskerville"/>
              <a:buNone/>
              <a:defRPr b="0" i="0" sz="1400" u="none" cap="none" strike="noStrike">
                <a:solidFill>
                  <a:srgbClr val="888888"/>
                </a:solidFill>
                <a:latin typeface="Libre Baskerville"/>
                <a:ea typeface="Libre Baskerville"/>
                <a:cs typeface="Libre Baskerville"/>
                <a:sym typeface="Libre Baskerville"/>
              </a:defRPr>
            </a:lvl5pPr>
            <a:lvl6pPr indent="-342900" lvl="5" marL="2743200" marR="0" rtl="0" algn="l">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33" name="Google Shape;33;p3"/>
          <p:cNvSpPr txBox="1"/>
          <p:nvPr>
            <p:ph idx="10" type="dt"/>
          </p:nvPr>
        </p:nvSpPr>
        <p:spPr>
          <a:xfrm>
            <a:off x="6172200" y="6191250"/>
            <a:ext cx="2476500" cy="47625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i="0" sz="1400" u="none" cap="none" strike="noStrike">
                <a:solidFill>
                  <a:schemeClr val="dk2"/>
                </a:solidFill>
                <a:latin typeface="Calibri"/>
                <a:ea typeface="Calibri"/>
                <a:cs typeface="Calibri"/>
                <a:sym typeface="Calibri"/>
              </a:defRPr>
            </a:lvl1pPr>
            <a:lvl2pPr indent="0" lvl="1" marL="4572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9pPr>
          </a:lstStyle>
          <a:p/>
        </p:txBody>
      </p:sp>
      <p:sp>
        <p:nvSpPr>
          <p:cNvPr id="34" name="Google Shape;34;p3"/>
          <p:cNvSpPr txBox="1"/>
          <p:nvPr>
            <p:ph idx="11" type="ftr"/>
          </p:nvPr>
        </p:nvSpPr>
        <p:spPr>
          <a:xfrm>
            <a:off x="800100" y="6172200"/>
            <a:ext cx="4000500" cy="4572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1" i="0" sz="1400" u="none" cap="none" strike="noStrike">
                <a:solidFill>
                  <a:schemeClr val="dk2"/>
                </a:solidFill>
                <a:latin typeface="Calibri"/>
                <a:ea typeface="Calibri"/>
                <a:cs typeface="Calibri"/>
                <a:sym typeface="Calibri"/>
              </a:defRPr>
            </a:lvl1pPr>
            <a:lvl2pPr indent="0" lvl="1" marL="4572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9pPr>
          </a:lstStyle>
          <a:p/>
        </p:txBody>
      </p:sp>
      <p:sp>
        <p:nvSpPr>
          <p:cNvPr id="35" name="Google Shape;35;p3"/>
          <p:cNvSpPr/>
          <p:nvPr/>
        </p:nvSpPr>
        <p:spPr>
          <a:xfrm flipH="1" rot="10800000">
            <a:off x="69412" y="2376830"/>
            <a:ext cx="9013515" cy="914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u="none" cap="none" strike="noStrike">
              <a:solidFill>
                <a:schemeClr val="lt1"/>
              </a:solidFill>
              <a:latin typeface="Calibri"/>
              <a:ea typeface="Calibri"/>
              <a:cs typeface="Calibri"/>
              <a:sym typeface="Calibri"/>
            </a:endParaRPr>
          </a:p>
        </p:txBody>
      </p:sp>
      <p:sp>
        <p:nvSpPr>
          <p:cNvPr id="36" name="Google Shape;36;p3"/>
          <p:cNvSpPr/>
          <p:nvPr/>
        </p:nvSpPr>
        <p:spPr>
          <a:xfrm>
            <a:off x="69146" y="2341475"/>
            <a:ext cx="9013781" cy="45719"/>
          </a:xfrm>
          <a:prstGeom prst="rect">
            <a:avLst/>
          </a:prstGeom>
          <a:solidFill>
            <a:srgbClr val="E6AF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u="none" cap="none" strike="noStrike">
              <a:solidFill>
                <a:schemeClr val="lt1"/>
              </a:solidFill>
              <a:latin typeface="Calibri"/>
              <a:ea typeface="Calibri"/>
              <a:cs typeface="Calibri"/>
              <a:sym typeface="Calibri"/>
            </a:endParaRPr>
          </a:p>
        </p:txBody>
      </p:sp>
      <p:sp>
        <p:nvSpPr>
          <p:cNvPr id="37" name="Google Shape;37;p3"/>
          <p:cNvSpPr/>
          <p:nvPr/>
        </p:nvSpPr>
        <p:spPr>
          <a:xfrm>
            <a:off x="68306" y="2468880"/>
            <a:ext cx="9014621" cy="4572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u="none" cap="none" strike="noStrike">
              <a:solidFill>
                <a:schemeClr val="lt1"/>
              </a:solidFill>
              <a:latin typeface="Calibri"/>
              <a:ea typeface="Calibri"/>
              <a:cs typeface="Calibri"/>
              <a:sym typeface="Calibri"/>
            </a:endParaRPr>
          </a:p>
        </p:txBody>
      </p:sp>
      <p:sp>
        <p:nvSpPr>
          <p:cNvPr id="38" name="Google Shape;38;p3"/>
          <p:cNvSpPr/>
          <p:nvPr>
            <p:ph idx="12" type="sldNum"/>
          </p:nvPr>
        </p:nvSpPr>
        <p:spPr>
          <a:xfrm>
            <a:off x="146304" y="6208776"/>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1pPr>
            <a:lvl2pPr indent="0" lvl="1"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2pPr>
            <a:lvl3pPr indent="0" lvl="2"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3pPr>
            <a:lvl4pPr indent="0" lvl="3"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4pPr>
            <a:lvl5pPr indent="0" lvl="4"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5pPr>
            <a:lvl6pPr indent="0" lvl="5"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6pPr>
            <a:lvl7pPr indent="0" lvl="6"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7pPr>
            <a:lvl8pPr indent="0" lvl="7"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8pPr>
            <a:lvl9pPr indent="0" lvl="8"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42" name="Shape 142"/>
        <p:cNvGrpSpPr/>
        <p:nvPr/>
      </p:nvGrpSpPr>
      <p:grpSpPr>
        <a:xfrm>
          <a:off x="0" y="0"/>
          <a:ext cx="0" cy="0"/>
          <a:chOff x="0" y="0"/>
          <a:chExt cx="0" cy="0"/>
        </a:xfrm>
      </p:grpSpPr>
      <p:sp>
        <p:nvSpPr>
          <p:cNvPr id="143" name="Google Shape;143;p22"/>
          <p:cNvSpPr/>
          <p:nvPr/>
        </p:nvSpPr>
        <p:spPr>
          <a:xfrm>
            <a:off x="0" y="0"/>
            <a:ext cx="9144000" cy="10652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u="none" cap="none" strike="noStrike">
              <a:solidFill>
                <a:schemeClr val="dk1"/>
              </a:solidFill>
              <a:latin typeface="Calibri"/>
              <a:ea typeface="Calibri"/>
              <a:cs typeface="Calibri"/>
              <a:sym typeface="Calibri"/>
            </a:endParaRPr>
          </a:p>
        </p:txBody>
      </p:sp>
      <p:sp>
        <p:nvSpPr>
          <p:cNvPr id="144" name="Google Shape;144;p22"/>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1" i="0" sz="2000" u="none" cap="none" strike="noStrike">
                <a:solidFill>
                  <a:srgbClr val="0060A6"/>
                </a:solidFill>
                <a:latin typeface="Calibri"/>
                <a:ea typeface="Calibri"/>
                <a:cs typeface="Calibri"/>
                <a:sym typeface="Calibri"/>
              </a:defRPr>
            </a:lvl1pPr>
            <a:lvl2pPr indent="0" lvl="1"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2pPr>
            <a:lvl3pPr indent="0" lvl="2"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3pPr>
            <a:lvl4pPr indent="0" lvl="3"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4pPr>
            <a:lvl5pPr indent="0" lvl="4"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9pPr>
          </a:lstStyle>
          <a:p/>
        </p:txBody>
      </p:sp>
      <p:sp>
        <p:nvSpPr>
          <p:cNvPr id="145" name="Google Shape;145;p22"/>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lstStyle>
            <a:lvl1pPr indent="0" lvl="0" marL="0" marR="0" rtl="0" algn="l">
              <a:spcBef>
                <a:spcPts val="640"/>
              </a:spcBef>
              <a:spcAft>
                <a:spcPts val="0"/>
              </a:spcAft>
              <a:buClr>
                <a:schemeClr val="dk1"/>
              </a:buClr>
              <a:buSzPts val="1400"/>
              <a:buFont typeface="Calibri"/>
              <a:buNone/>
              <a:defRPr b="1"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rgbClr val="515151"/>
              </a:buClr>
              <a:buSzPts val="1400"/>
              <a:buFont typeface="Calibri"/>
              <a:buNone/>
              <a:defRPr b="0" i="0" sz="2800" u="none" cap="none" strike="noStrike">
                <a:solidFill>
                  <a:srgbClr val="515151"/>
                </a:solidFill>
                <a:latin typeface="Calibri"/>
                <a:ea typeface="Calibri"/>
                <a:cs typeface="Calibri"/>
                <a:sym typeface="Calibri"/>
              </a:defRPr>
            </a:lvl2pPr>
            <a:lvl3pPr indent="0" lvl="2" marL="914400" marR="0" rtl="0" algn="l">
              <a:spcBef>
                <a:spcPts val="480"/>
              </a:spcBef>
              <a:spcAft>
                <a:spcPts val="0"/>
              </a:spcAft>
              <a:buClr>
                <a:srgbClr val="DE6D28"/>
              </a:buClr>
              <a:buSzPts val="1400"/>
              <a:buFont typeface="Noto Sans Symbols"/>
              <a:buNone/>
              <a:defRPr b="0" i="0" sz="2400" u="none" cap="none" strike="noStrike">
                <a:solidFill>
                  <a:srgbClr val="DE6D28"/>
                </a:solidFill>
                <a:latin typeface="Calibri"/>
                <a:ea typeface="Calibri"/>
                <a:cs typeface="Calibri"/>
                <a:sym typeface="Calibri"/>
              </a:defRPr>
            </a:lvl3pPr>
            <a:lvl4pPr indent="0" lvl="3" marL="1371600" marR="0" rtl="0" algn="l">
              <a:spcBef>
                <a:spcPts val="400"/>
              </a:spcBef>
              <a:spcAft>
                <a:spcPts val="0"/>
              </a:spcAft>
              <a:buClr>
                <a:schemeClr val="dk1"/>
              </a:buClr>
              <a:buSzPts val="1400"/>
              <a:buFont typeface="Calibri"/>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rgbClr val="515151"/>
              </a:buClr>
              <a:buSzPts val="1400"/>
              <a:buFont typeface="Calibri"/>
              <a:buNone/>
              <a:defRPr b="0" i="0" sz="2000" u="none" cap="none" strike="noStrike">
                <a:solidFill>
                  <a:srgbClr val="515151"/>
                </a:solidFill>
                <a:latin typeface="Calibri"/>
                <a:ea typeface="Calibri"/>
                <a:cs typeface="Calibri"/>
                <a:sym typeface="Calibri"/>
              </a:defRPr>
            </a:lvl5pPr>
            <a:lvl6pPr indent="0" lvl="5" marL="2286000" marR="0" rtl="0" algn="l">
              <a:spcBef>
                <a:spcPts val="400"/>
              </a:spcBef>
              <a:spcAft>
                <a:spcPts val="0"/>
              </a:spcAft>
              <a:buClr>
                <a:srgbClr val="515151"/>
              </a:buClr>
              <a:buSzPts val="1400"/>
              <a:buFont typeface="Calibri"/>
              <a:buNone/>
              <a:defRPr b="0" i="0" sz="2000" u="none" cap="none" strike="noStrike">
                <a:solidFill>
                  <a:srgbClr val="515151"/>
                </a:solidFill>
                <a:latin typeface="Calibri"/>
                <a:ea typeface="Calibri"/>
                <a:cs typeface="Calibri"/>
                <a:sym typeface="Calibri"/>
              </a:defRPr>
            </a:lvl6pPr>
            <a:lvl7pPr indent="0" lvl="6" marL="2743200" marR="0" rtl="0" algn="l">
              <a:spcBef>
                <a:spcPts val="400"/>
              </a:spcBef>
              <a:spcAft>
                <a:spcPts val="0"/>
              </a:spcAft>
              <a:buClr>
                <a:srgbClr val="515151"/>
              </a:buClr>
              <a:buSzPts val="1400"/>
              <a:buFont typeface="Calibri"/>
              <a:buNone/>
              <a:defRPr b="0" i="0" sz="2000" u="none" cap="none" strike="noStrike">
                <a:solidFill>
                  <a:srgbClr val="515151"/>
                </a:solidFill>
                <a:latin typeface="Calibri"/>
                <a:ea typeface="Calibri"/>
                <a:cs typeface="Calibri"/>
                <a:sym typeface="Calibri"/>
              </a:defRPr>
            </a:lvl7pPr>
            <a:lvl8pPr indent="0" lvl="7" marL="3200400" marR="0" rtl="0" algn="l">
              <a:spcBef>
                <a:spcPts val="400"/>
              </a:spcBef>
              <a:spcAft>
                <a:spcPts val="0"/>
              </a:spcAft>
              <a:buClr>
                <a:srgbClr val="515151"/>
              </a:buClr>
              <a:buSzPts val="1400"/>
              <a:buFont typeface="Calibri"/>
              <a:buNone/>
              <a:defRPr b="0" i="0" sz="2000" u="none" cap="none" strike="noStrike">
                <a:solidFill>
                  <a:srgbClr val="515151"/>
                </a:solidFill>
                <a:latin typeface="Calibri"/>
                <a:ea typeface="Calibri"/>
                <a:cs typeface="Calibri"/>
                <a:sym typeface="Calibri"/>
              </a:defRPr>
            </a:lvl8pPr>
            <a:lvl9pPr indent="0" lvl="8" marL="3657600" marR="0" rtl="0" algn="l">
              <a:spcBef>
                <a:spcPts val="400"/>
              </a:spcBef>
              <a:spcAft>
                <a:spcPts val="0"/>
              </a:spcAft>
              <a:buClr>
                <a:srgbClr val="515151"/>
              </a:buClr>
              <a:buSzPts val="1400"/>
              <a:buFont typeface="Calibri"/>
              <a:buNone/>
              <a:defRPr b="0" i="0" sz="2000" u="none" cap="none" strike="noStrike">
                <a:solidFill>
                  <a:srgbClr val="515151"/>
                </a:solidFill>
                <a:latin typeface="Calibri"/>
                <a:ea typeface="Calibri"/>
                <a:cs typeface="Calibri"/>
                <a:sym typeface="Calibri"/>
              </a:defRPr>
            </a:lvl9pPr>
          </a:lstStyle>
          <a:p/>
        </p:txBody>
      </p:sp>
      <p:sp>
        <p:nvSpPr>
          <p:cNvPr id="146" name="Google Shape;146;p22"/>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rgbClr val="E66100"/>
              </a:buClr>
              <a:buSzPts val="2200"/>
              <a:buFont typeface="Calibri"/>
              <a:buNone/>
              <a:defRPr b="1" i="0" sz="1400" u="none" cap="none" strike="noStrike">
                <a:solidFill>
                  <a:srgbClr val="E66100"/>
                </a:solidFill>
                <a:latin typeface="Calibri"/>
                <a:ea typeface="Calibri"/>
                <a:cs typeface="Calibri"/>
                <a:sym typeface="Calibri"/>
              </a:defRPr>
            </a:lvl1pPr>
            <a:lvl2pPr indent="-228600" lvl="1" marL="914400" marR="0" rtl="0" algn="l">
              <a:spcBef>
                <a:spcPts val="240"/>
              </a:spcBef>
              <a:spcAft>
                <a:spcPts val="0"/>
              </a:spcAft>
              <a:buClr>
                <a:srgbClr val="515151"/>
              </a:buClr>
              <a:buSzPts val="1800"/>
              <a:buFont typeface="Calibri"/>
              <a:buNone/>
              <a:defRPr b="0" i="0" sz="1200" u="none" cap="none" strike="noStrike">
                <a:solidFill>
                  <a:srgbClr val="515151"/>
                </a:solidFill>
                <a:latin typeface="Calibri"/>
                <a:ea typeface="Calibri"/>
                <a:cs typeface="Calibri"/>
                <a:sym typeface="Calibri"/>
              </a:defRPr>
            </a:lvl2pPr>
            <a:lvl3pPr indent="-228600" lvl="2" marL="1371600" marR="0" rtl="0" algn="l">
              <a:spcBef>
                <a:spcPts val="200"/>
              </a:spcBef>
              <a:spcAft>
                <a:spcPts val="0"/>
              </a:spcAft>
              <a:buClr>
                <a:srgbClr val="DE6D28"/>
              </a:buClr>
              <a:buSzPts val="1600"/>
              <a:buFont typeface="Noto Sans Symbols"/>
              <a:buNone/>
              <a:defRPr b="0" i="0" sz="1000" u="none" cap="none" strike="noStrike">
                <a:solidFill>
                  <a:srgbClr val="DE6D28"/>
                </a:solidFill>
                <a:latin typeface="Calibri"/>
                <a:ea typeface="Calibri"/>
                <a:cs typeface="Calibri"/>
                <a:sym typeface="Calibri"/>
              </a:defRPr>
            </a:lvl3pPr>
            <a:lvl4pPr indent="-228600" lvl="3" marL="1828800" marR="0" rtl="0" algn="l">
              <a:spcBef>
                <a:spcPts val="180"/>
              </a:spcBef>
              <a:spcAft>
                <a:spcPts val="0"/>
              </a:spcAft>
              <a:buClr>
                <a:schemeClr val="dk1"/>
              </a:buClr>
              <a:buSzPts val="1400"/>
              <a:buFont typeface="Calibri"/>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rgbClr val="515151"/>
              </a:buClr>
              <a:buSzPts val="1200"/>
              <a:buFont typeface="Calibri"/>
              <a:buNone/>
              <a:defRPr b="0" i="0" sz="900" u="none" cap="none" strike="noStrike">
                <a:solidFill>
                  <a:srgbClr val="515151"/>
                </a:solidFill>
                <a:latin typeface="Calibri"/>
                <a:ea typeface="Calibri"/>
                <a:cs typeface="Calibri"/>
                <a:sym typeface="Calibri"/>
              </a:defRPr>
            </a:lvl5pPr>
            <a:lvl6pPr indent="-228600" lvl="5" marL="2743200" marR="0" rtl="0" algn="l">
              <a:spcBef>
                <a:spcPts val="180"/>
              </a:spcBef>
              <a:spcAft>
                <a:spcPts val="0"/>
              </a:spcAft>
              <a:buClr>
                <a:srgbClr val="515151"/>
              </a:buClr>
              <a:buSzPts val="1200"/>
              <a:buFont typeface="Calibri"/>
              <a:buNone/>
              <a:defRPr b="0" i="0" sz="900" u="none" cap="none" strike="noStrike">
                <a:solidFill>
                  <a:srgbClr val="515151"/>
                </a:solidFill>
                <a:latin typeface="Calibri"/>
                <a:ea typeface="Calibri"/>
                <a:cs typeface="Calibri"/>
                <a:sym typeface="Calibri"/>
              </a:defRPr>
            </a:lvl6pPr>
            <a:lvl7pPr indent="-228600" lvl="6" marL="3200400" marR="0" rtl="0" algn="l">
              <a:spcBef>
                <a:spcPts val="180"/>
              </a:spcBef>
              <a:spcAft>
                <a:spcPts val="0"/>
              </a:spcAft>
              <a:buClr>
                <a:srgbClr val="515151"/>
              </a:buClr>
              <a:buSzPts val="1200"/>
              <a:buFont typeface="Calibri"/>
              <a:buNone/>
              <a:defRPr b="0" i="0" sz="900" u="none" cap="none" strike="noStrike">
                <a:solidFill>
                  <a:srgbClr val="515151"/>
                </a:solidFill>
                <a:latin typeface="Calibri"/>
                <a:ea typeface="Calibri"/>
                <a:cs typeface="Calibri"/>
                <a:sym typeface="Calibri"/>
              </a:defRPr>
            </a:lvl7pPr>
            <a:lvl8pPr indent="-228600" lvl="7" marL="3657600" marR="0" rtl="0" algn="l">
              <a:spcBef>
                <a:spcPts val="180"/>
              </a:spcBef>
              <a:spcAft>
                <a:spcPts val="0"/>
              </a:spcAft>
              <a:buClr>
                <a:srgbClr val="515151"/>
              </a:buClr>
              <a:buSzPts val="1200"/>
              <a:buFont typeface="Calibri"/>
              <a:buNone/>
              <a:defRPr b="0" i="0" sz="900" u="none" cap="none" strike="noStrike">
                <a:solidFill>
                  <a:srgbClr val="515151"/>
                </a:solidFill>
                <a:latin typeface="Calibri"/>
                <a:ea typeface="Calibri"/>
                <a:cs typeface="Calibri"/>
                <a:sym typeface="Calibri"/>
              </a:defRPr>
            </a:lvl8pPr>
            <a:lvl9pPr indent="-228600" lvl="8" marL="4114800" marR="0" rtl="0" algn="l">
              <a:spcBef>
                <a:spcPts val="180"/>
              </a:spcBef>
              <a:spcAft>
                <a:spcPts val="0"/>
              </a:spcAft>
              <a:buClr>
                <a:srgbClr val="515151"/>
              </a:buClr>
              <a:buSzPts val="1200"/>
              <a:buFont typeface="Calibri"/>
              <a:buNone/>
              <a:defRPr b="0" i="0" sz="9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47" name="Shape 147"/>
        <p:cNvGrpSpPr/>
        <p:nvPr/>
      </p:nvGrpSpPr>
      <p:grpSpPr>
        <a:xfrm>
          <a:off x="0" y="0"/>
          <a:ext cx="0" cy="0"/>
          <a:chOff x="0" y="0"/>
          <a:chExt cx="0" cy="0"/>
        </a:xfrm>
      </p:grpSpPr>
      <p:sp>
        <p:nvSpPr>
          <p:cNvPr id="148" name="Google Shape;148;p23"/>
          <p:cNvSpPr txBox="1"/>
          <p:nvPr>
            <p:ph type="title"/>
          </p:nvPr>
        </p:nvSpPr>
        <p:spPr>
          <a:xfrm>
            <a:off x="595313" y="-111125"/>
            <a:ext cx="8380412" cy="11430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1pPr>
            <a:lvl2pPr indent="0" lvl="1"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2pPr>
            <a:lvl3pPr indent="0" lvl="2"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3pPr>
            <a:lvl4pPr indent="0" lvl="3"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4pPr>
            <a:lvl5pPr indent="0" lvl="4"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9pPr>
          </a:lstStyle>
          <a:p/>
        </p:txBody>
      </p:sp>
      <p:sp>
        <p:nvSpPr>
          <p:cNvPr id="149" name="Google Shape;149;p23"/>
          <p:cNvSpPr txBox="1"/>
          <p:nvPr>
            <p:ph idx="1" type="body"/>
          </p:nvPr>
        </p:nvSpPr>
        <p:spPr>
          <a:xfrm rot="5400000">
            <a:off x="2212975" y="-479425"/>
            <a:ext cx="4718050" cy="8229600"/>
          </a:xfrm>
          <a:prstGeom prst="rect">
            <a:avLst/>
          </a:prstGeom>
          <a:noFill/>
          <a:ln>
            <a:noFill/>
          </a:ln>
        </p:spPr>
        <p:txBody>
          <a:bodyPr anchorCtr="0" anchor="t" bIns="91425" lIns="91425" spcFirstLastPara="1" rIns="91425" wrap="square" tIns="91425"/>
          <a:lstStyle>
            <a:lvl1pPr indent="-368300" lvl="0" marL="457200" marR="0" rtl="0" algn="l">
              <a:spcBef>
                <a:spcPts val="440"/>
              </a:spcBef>
              <a:spcAft>
                <a:spcPts val="0"/>
              </a:spcAft>
              <a:buClr>
                <a:schemeClr val="dk1"/>
              </a:buClr>
              <a:buSzPts val="2200"/>
              <a:buFont typeface="Calibri"/>
              <a:buChar char="•"/>
              <a:defRPr b="1" i="0" sz="2200" u="none" cap="none" strike="noStrike">
                <a:solidFill>
                  <a:schemeClr val="dk1"/>
                </a:solidFill>
                <a:latin typeface="Calibri"/>
                <a:ea typeface="Calibri"/>
                <a:cs typeface="Calibri"/>
                <a:sym typeface="Calibri"/>
              </a:defRPr>
            </a:lvl1pPr>
            <a:lvl2pPr indent="-342900" lvl="1" marL="914400" marR="0" rtl="0" algn="l">
              <a:spcBef>
                <a:spcPts val="360"/>
              </a:spcBef>
              <a:spcAft>
                <a:spcPts val="0"/>
              </a:spcAft>
              <a:buClr>
                <a:srgbClr val="515151"/>
              </a:buClr>
              <a:buSzPts val="1800"/>
              <a:buFont typeface="Calibri"/>
              <a:buChar char="–"/>
              <a:defRPr b="0" i="0" sz="1800" u="none" cap="none" strike="noStrike">
                <a:solidFill>
                  <a:srgbClr val="515151"/>
                </a:solidFill>
                <a:latin typeface="Calibri"/>
                <a:ea typeface="Calibri"/>
                <a:cs typeface="Calibri"/>
                <a:sym typeface="Calibri"/>
              </a:defRPr>
            </a:lvl2pPr>
            <a:lvl3pPr indent="-330200" lvl="2" marL="1371600" marR="0" rtl="0" algn="l">
              <a:spcBef>
                <a:spcPts val="320"/>
              </a:spcBef>
              <a:spcAft>
                <a:spcPts val="0"/>
              </a:spcAft>
              <a:buClr>
                <a:srgbClr val="DE6D28"/>
              </a:buClr>
              <a:buSzPts val="1600"/>
              <a:buFont typeface="Noto Sans Symbols"/>
              <a:buChar char="▪"/>
              <a:defRPr b="0" i="0" sz="1600" u="none" cap="none" strike="noStrike">
                <a:solidFill>
                  <a:srgbClr val="DE6D28"/>
                </a:solidFill>
                <a:latin typeface="Calibri"/>
                <a:ea typeface="Calibri"/>
                <a:cs typeface="Calibri"/>
                <a:sym typeface="Calibri"/>
              </a:defRPr>
            </a:lvl3pPr>
            <a:lvl4pPr indent="-317500" lvl="3" marL="1828800" marR="0" rtl="0" algn="l">
              <a:spcBef>
                <a:spcPts val="28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indent="-304800" lvl="4" marL="22860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5pPr>
            <a:lvl6pPr indent="-304800" lvl="5" marL="27432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6pPr>
            <a:lvl7pPr indent="-304800" lvl="6" marL="32004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7pPr>
            <a:lvl8pPr indent="-304800" lvl="7" marL="36576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8pPr>
            <a:lvl9pPr indent="-304800" lvl="8" marL="41148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50" name="Shape 150"/>
        <p:cNvGrpSpPr/>
        <p:nvPr/>
      </p:nvGrpSpPr>
      <p:grpSpPr>
        <a:xfrm>
          <a:off x="0" y="0"/>
          <a:ext cx="0" cy="0"/>
          <a:chOff x="0" y="0"/>
          <a:chExt cx="0" cy="0"/>
        </a:xfrm>
      </p:grpSpPr>
      <p:sp>
        <p:nvSpPr>
          <p:cNvPr id="151" name="Google Shape;151;p24"/>
          <p:cNvSpPr/>
          <p:nvPr/>
        </p:nvSpPr>
        <p:spPr>
          <a:xfrm>
            <a:off x="0" y="0"/>
            <a:ext cx="9144000" cy="10652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u="none" cap="none" strike="noStrike">
              <a:solidFill>
                <a:schemeClr val="dk1"/>
              </a:solidFill>
              <a:latin typeface="Calibri"/>
              <a:ea typeface="Calibri"/>
              <a:cs typeface="Calibri"/>
              <a:sym typeface="Calibri"/>
            </a:endParaRPr>
          </a:p>
        </p:txBody>
      </p:sp>
      <p:sp>
        <p:nvSpPr>
          <p:cNvPr id="152" name="Google Shape;152;p24"/>
          <p:cNvSpPr txBox="1"/>
          <p:nvPr>
            <p:ph type="title"/>
          </p:nvPr>
        </p:nvSpPr>
        <p:spPr>
          <a:xfrm rot="5400000">
            <a:off x="5667606" y="2686281"/>
            <a:ext cx="5550516" cy="1065721"/>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i="0" sz="2600" u="none" cap="none" strike="noStrike">
                <a:solidFill>
                  <a:srgbClr val="515151"/>
                </a:solidFill>
                <a:latin typeface="Calibri"/>
                <a:ea typeface="Calibri"/>
                <a:cs typeface="Calibri"/>
                <a:sym typeface="Calibri"/>
              </a:defRPr>
            </a:lvl1pPr>
            <a:lvl2pPr indent="0" lvl="1"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2pPr>
            <a:lvl3pPr indent="0" lvl="2"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3pPr>
            <a:lvl4pPr indent="0" lvl="3"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4pPr>
            <a:lvl5pPr indent="0" lvl="4"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9pPr>
          </a:lstStyle>
          <a:p/>
        </p:txBody>
      </p:sp>
      <p:sp>
        <p:nvSpPr>
          <p:cNvPr id="153" name="Google Shape;153;p24"/>
          <p:cNvSpPr txBox="1"/>
          <p:nvPr>
            <p:ph idx="1" type="body"/>
          </p:nvPr>
        </p:nvSpPr>
        <p:spPr>
          <a:xfrm rot="5400000">
            <a:off x="1324006" y="-422923"/>
            <a:ext cx="5550516" cy="7284128"/>
          </a:xfrm>
          <a:prstGeom prst="rect">
            <a:avLst/>
          </a:prstGeom>
          <a:noFill/>
          <a:ln>
            <a:noFill/>
          </a:ln>
        </p:spPr>
        <p:txBody>
          <a:bodyPr anchorCtr="0" anchor="t" bIns="91425" lIns="91425" spcFirstLastPara="1" rIns="91425" wrap="square" tIns="91425"/>
          <a:lstStyle>
            <a:lvl1pPr indent="-368300" lvl="0" marL="457200" marR="0" rtl="0" algn="l">
              <a:spcBef>
                <a:spcPts val="440"/>
              </a:spcBef>
              <a:spcAft>
                <a:spcPts val="0"/>
              </a:spcAft>
              <a:buClr>
                <a:schemeClr val="dk1"/>
              </a:buClr>
              <a:buSzPts val="2200"/>
              <a:buFont typeface="Calibri"/>
              <a:buChar char="•"/>
              <a:defRPr b="1" i="0" sz="2200" u="none" cap="none" strike="noStrike">
                <a:solidFill>
                  <a:schemeClr val="dk1"/>
                </a:solidFill>
                <a:latin typeface="Calibri"/>
                <a:ea typeface="Calibri"/>
                <a:cs typeface="Calibri"/>
                <a:sym typeface="Calibri"/>
              </a:defRPr>
            </a:lvl1pPr>
            <a:lvl2pPr indent="-342900" lvl="1" marL="914400" marR="0" rtl="0" algn="l">
              <a:spcBef>
                <a:spcPts val="360"/>
              </a:spcBef>
              <a:spcAft>
                <a:spcPts val="0"/>
              </a:spcAft>
              <a:buClr>
                <a:srgbClr val="515151"/>
              </a:buClr>
              <a:buSzPts val="1800"/>
              <a:buFont typeface="Calibri"/>
              <a:buChar char="–"/>
              <a:defRPr b="0" i="0" sz="1800" u="none" cap="none" strike="noStrike">
                <a:solidFill>
                  <a:srgbClr val="515151"/>
                </a:solidFill>
                <a:latin typeface="Calibri"/>
                <a:ea typeface="Calibri"/>
                <a:cs typeface="Calibri"/>
                <a:sym typeface="Calibri"/>
              </a:defRPr>
            </a:lvl2pPr>
            <a:lvl3pPr indent="-330200" lvl="2" marL="1371600" marR="0" rtl="0" algn="l">
              <a:spcBef>
                <a:spcPts val="320"/>
              </a:spcBef>
              <a:spcAft>
                <a:spcPts val="0"/>
              </a:spcAft>
              <a:buClr>
                <a:srgbClr val="DE6D28"/>
              </a:buClr>
              <a:buSzPts val="1600"/>
              <a:buFont typeface="Noto Sans Symbols"/>
              <a:buChar char="▪"/>
              <a:defRPr b="0" i="0" sz="1600" u="none" cap="none" strike="noStrike">
                <a:solidFill>
                  <a:srgbClr val="DE6D28"/>
                </a:solidFill>
                <a:latin typeface="Calibri"/>
                <a:ea typeface="Calibri"/>
                <a:cs typeface="Calibri"/>
                <a:sym typeface="Calibri"/>
              </a:defRPr>
            </a:lvl3pPr>
            <a:lvl4pPr indent="-317500" lvl="3" marL="1828800" marR="0" rtl="0" algn="l">
              <a:spcBef>
                <a:spcPts val="28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indent="-304800" lvl="4" marL="22860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5pPr>
            <a:lvl6pPr indent="-304800" lvl="5" marL="27432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6pPr>
            <a:lvl7pPr indent="-304800" lvl="6" marL="32004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7pPr>
            <a:lvl8pPr indent="-304800" lvl="7" marL="36576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8pPr>
            <a:lvl9pPr indent="-304800" lvl="8" marL="41148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blipFill rotWithShape="1">
          <a:blip r:embed="rId2">
            <a:alphaModFix/>
          </a:blip>
          <a:stretch>
            <a:fillRect b="0" l="0" r="0" t="0"/>
          </a:stretch>
        </a:blipFill>
      </p:bgPr>
    </p:bg>
    <p:spTree>
      <p:nvGrpSpPr>
        <p:cNvPr id="156" name="Shape 156"/>
        <p:cNvGrpSpPr/>
        <p:nvPr/>
      </p:nvGrpSpPr>
      <p:grpSpPr>
        <a:xfrm>
          <a:off x="0" y="0"/>
          <a:ext cx="0" cy="0"/>
          <a:chOff x="0" y="0"/>
          <a:chExt cx="0" cy="0"/>
        </a:xfrm>
      </p:grpSpPr>
      <p:grpSp>
        <p:nvGrpSpPr>
          <p:cNvPr id="157" name="Google Shape;157;p26"/>
          <p:cNvGrpSpPr/>
          <p:nvPr/>
        </p:nvGrpSpPr>
        <p:grpSpPr>
          <a:xfrm>
            <a:off x="230188" y="5635625"/>
            <a:ext cx="336550" cy="334963"/>
            <a:chOff x="145" y="185"/>
            <a:chExt cx="212" cy="211"/>
          </a:xfrm>
        </p:grpSpPr>
        <p:sp>
          <p:nvSpPr>
            <p:cNvPr id="158" name="Google Shape;158;p26"/>
            <p:cNvSpPr/>
            <p:nvPr/>
          </p:nvSpPr>
          <p:spPr>
            <a:xfrm>
              <a:off x="248" y="185"/>
              <a:ext cx="109" cy="211"/>
            </a:xfrm>
            <a:prstGeom prst="chevron">
              <a:avLst>
                <a:gd fmla="val 61468" name="adj"/>
              </a:avLst>
            </a:prstGeom>
            <a:solidFill>
              <a:srgbClr val="FFFFFF">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u="none" cap="none" strike="noStrike">
                <a:solidFill>
                  <a:schemeClr val="dk1"/>
                </a:solidFill>
                <a:latin typeface="Calibri"/>
                <a:ea typeface="Calibri"/>
                <a:cs typeface="Calibri"/>
                <a:sym typeface="Calibri"/>
              </a:endParaRPr>
            </a:p>
          </p:txBody>
        </p:sp>
        <p:sp>
          <p:nvSpPr>
            <p:cNvPr id="159" name="Google Shape;159;p26"/>
            <p:cNvSpPr/>
            <p:nvPr/>
          </p:nvSpPr>
          <p:spPr>
            <a:xfrm>
              <a:off x="145" y="185"/>
              <a:ext cx="109" cy="211"/>
            </a:xfrm>
            <a:prstGeom prst="chevron">
              <a:avLst>
                <a:gd fmla="val 61468" name="adj"/>
              </a:avLst>
            </a:prstGeom>
            <a:solidFill>
              <a:srgbClr val="FFFFFF">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u="none" cap="none" strike="noStrike">
                <a:solidFill>
                  <a:schemeClr val="dk1"/>
                </a:solidFill>
                <a:latin typeface="Calibri"/>
                <a:ea typeface="Calibri"/>
                <a:cs typeface="Calibri"/>
                <a:sym typeface="Calibri"/>
              </a:endParaRPr>
            </a:p>
          </p:txBody>
        </p:sp>
      </p:grpSp>
      <p:sp>
        <p:nvSpPr>
          <p:cNvPr id="160" name="Google Shape;160;p26"/>
          <p:cNvSpPr txBox="1"/>
          <p:nvPr>
            <p:ph type="ctrTitle"/>
          </p:nvPr>
        </p:nvSpPr>
        <p:spPr>
          <a:xfrm>
            <a:off x="604838" y="5575300"/>
            <a:ext cx="7681912" cy="492125"/>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1pPr>
            <a:lvl2pPr indent="0" lvl="1"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2pPr>
            <a:lvl3pPr indent="0" lvl="2"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3pPr>
            <a:lvl4pPr indent="0" lvl="3"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4pPr>
            <a:lvl5pPr indent="0" lvl="4"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9pPr>
          </a:lstStyle>
          <a:p/>
        </p:txBody>
      </p:sp>
      <p:sp>
        <p:nvSpPr>
          <p:cNvPr id="161" name="Google Shape;161;p26"/>
          <p:cNvSpPr txBox="1"/>
          <p:nvPr>
            <p:ph idx="1" type="subTitle"/>
          </p:nvPr>
        </p:nvSpPr>
        <p:spPr>
          <a:xfrm>
            <a:off x="617538" y="6026150"/>
            <a:ext cx="6326187" cy="546100"/>
          </a:xfrm>
          <a:prstGeom prst="rect">
            <a:avLst/>
          </a:prstGeom>
          <a:noFill/>
          <a:ln>
            <a:noFill/>
          </a:ln>
        </p:spPr>
        <p:txBody>
          <a:bodyPr anchorCtr="0" anchor="t" bIns="91425" lIns="91425" spcFirstLastPara="1" rIns="91425" wrap="square" tIns="91425"/>
          <a:lstStyle>
            <a:lvl1pPr indent="0" lvl="0" marL="0" marR="0" rtl="0" algn="l">
              <a:spcBef>
                <a:spcPts val="320"/>
              </a:spcBef>
              <a:spcAft>
                <a:spcPts val="0"/>
              </a:spcAft>
              <a:buClr>
                <a:srgbClr val="DE6D28"/>
              </a:buClr>
              <a:buSzPts val="1400"/>
              <a:buFont typeface="Calibri"/>
              <a:buNone/>
              <a:defRPr b="0" i="0" sz="1600" u="none" cap="none" strike="noStrike">
                <a:solidFill>
                  <a:srgbClr val="DE6D28"/>
                </a:solidFill>
                <a:latin typeface="Calibri"/>
                <a:ea typeface="Calibri"/>
                <a:cs typeface="Calibri"/>
                <a:sym typeface="Calibri"/>
              </a:defRPr>
            </a:lvl1pPr>
            <a:lvl2pPr indent="-285750" lvl="1" marL="742950" marR="0" rtl="0" algn="l">
              <a:spcBef>
                <a:spcPts val="440"/>
              </a:spcBef>
              <a:spcAft>
                <a:spcPts val="0"/>
              </a:spcAft>
              <a:buClr>
                <a:srgbClr val="333333"/>
              </a:buClr>
              <a:buSzPts val="2200"/>
              <a:buFont typeface="Calibri"/>
              <a:buChar char="–"/>
              <a:defRPr b="0" i="0" sz="2200" u="none" cap="none" strike="noStrike">
                <a:solidFill>
                  <a:srgbClr val="333333"/>
                </a:solidFill>
                <a:latin typeface="Calibri"/>
                <a:ea typeface="Calibri"/>
                <a:cs typeface="Calibri"/>
                <a:sym typeface="Calibri"/>
              </a:defRPr>
            </a:lvl2pPr>
            <a:lvl3pPr indent="-228600" lvl="2" marL="1143000" marR="0" rtl="0" algn="l">
              <a:spcBef>
                <a:spcPts val="400"/>
              </a:spcBef>
              <a:spcAft>
                <a:spcPts val="0"/>
              </a:spcAft>
              <a:buClr>
                <a:srgbClr val="0060A6"/>
              </a:buClr>
              <a:buSzPts val="2000"/>
              <a:buFont typeface="Noto Sans Symbols"/>
              <a:buChar char="▪"/>
              <a:defRPr b="0" i="0" sz="2000" u="none" cap="none" strike="noStrike">
                <a:solidFill>
                  <a:srgbClr val="0060A6"/>
                </a:solidFill>
                <a:latin typeface="Calibri"/>
                <a:ea typeface="Calibri"/>
                <a:cs typeface="Calibri"/>
                <a:sym typeface="Calibri"/>
              </a:defRPr>
            </a:lvl3pPr>
            <a:lvl4pPr indent="-228600" lvl="3" marL="1600200" marR="0" rtl="0" algn="l">
              <a:spcBef>
                <a:spcPts val="360"/>
              </a:spcBef>
              <a:spcAft>
                <a:spcPts val="0"/>
              </a:spcAft>
              <a:buClr>
                <a:srgbClr val="333333"/>
              </a:buClr>
              <a:buSzPts val="1800"/>
              <a:buFont typeface="Calibri"/>
              <a:buChar char="–"/>
              <a:defRPr b="0" i="0" sz="1800" u="none" cap="none" strike="noStrike">
                <a:solidFill>
                  <a:srgbClr val="333333"/>
                </a:solidFill>
                <a:latin typeface="Calibri"/>
                <a:ea typeface="Calibri"/>
                <a:cs typeface="Calibri"/>
                <a:sym typeface="Calibri"/>
              </a:defRPr>
            </a:lvl4pPr>
            <a:lvl5pPr indent="-228600" lvl="4" marL="20574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5pPr>
            <a:lvl6pPr indent="-228600" lvl="5" marL="25146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6pPr>
            <a:lvl7pPr indent="-228600" lvl="6" marL="29718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7pPr>
            <a:lvl8pPr indent="-228600" lvl="7" marL="34290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8pPr>
            <a:lvl9pPr indent="-228600" lvl="8" marL="38862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62" name="Shape 162"/>
        <p:cNvGrpSpPr/>
        <p:nvPr/>
      </p:nvGrpSpPr>
      <p:grpSpPr>
        <a:xfrm>
          <a:off x="0" y="0"/>
          <a:ext cx="0" cy="0"/>
          <a:chOff x="0" y="0"/>
          <a:chExt cx="0" cy="0"/>
        </a:xfrm>
      </p:grpSpPr>
      <p:sp>
        <p:nvSpPr>
          <p:cNvPr id="163" name="Google Shape;163;p27"/>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1pPr>
            <a:lvl2pPr indent="0" lvl="1"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2pPr>
            <a:lvl3pPr indent="0" lvl="2"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3pPr>
            <a:lvl4pPr indent="0" lvl="3"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4pPr>
            <a:lvl5pPr indent="0" lvl="4"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9pPr>
          </a:lstStyle>
          <a:p/>
        </p:txBody>
      </p:sp>
      <p:sp>
        <p:nvSpPr>
          <p:cNvPr id="164" name="Google Shape;164;p27"/>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rgbClr val="DE6D28"/>
              </a:buClr>
              <a:buSzPts val="2400"/>
              <a:buFont typeface="Calibri"/>
              <a:buChar char="•"/>
              <a:defRPr b="0" i="0" sz="2400" u="none" cap="none" strike="noStrike">
                <a:solidFill>
                  <a:srgbClr val="DE6D28"/>
                </a:solidFill>
                <a:latin typeface="Calibri"/>
                <a:ea typeface="Calibri"/>
                <a:cs typeface="Calibri"/>
                <a:sym typeface="Calibri"/>
              </a:defRPr>
            </a:lvl1pPr>
            <a:lvl2pPr indent="-368300" lvl="1" marL="914400" marR="0" rtl="0" algn="l">
              <a:spcBef>
                <a:spcPts val="440"/>
              </a:spcBef>
              <a:spcAft>
                <a:spcPts val="0"/>
              </a:spcAft>
              <a:buClr>
                <a:srgbClr val="333333"/>
              </a:buClr>
              <a:buSzPts val="2200"/>
              <a:buFont typeface="Calibri"/>
              <a:buChar char="–"/>
              <a:defRPr b="0" i="0" sz="2200" u="none" cap="none" strike="noStrike">
                <a:solidFill>
                  <a:srgbClr val="333333"/>
                </a:solidFill>
                <a:latin typeface="Calibri"/>
                <a:ea typeface="Calibri"/>
                <a:cs typeface="Calibri"/>
                <a:sym typeface="Calibri"/>
              </a:defRPr>
            </a:lvl2pPr>
            <a:lvl3pPr indent="-355600" lvl="2" marL="1371600" marR="0" rtl="0" algn="l">
              <a:spcBef>
                <a:spcPts val="400"/>
              </a:spcBef>
              <a:spcAft>
                <a:spcPts val="0"/>
              </a:spcAft>
              <a:buClr>
                <a:srgbClr val="0060A6"/>
              </a:buClr>
              <a:buSzPts val="2000"/>
              <a:buFont typeface="Noto Sans Symbols"/>
              <a:buChar char="▪"/>
              <a:defRPr b="0" i="0" sz="2000" u="none" cap="none" strike="noStrike">
                <a:solidFill>
                  <a:srgbClr val="0060A6"/>
                </a:solidFill>
                <a:latin typeface="Calibri"/>
                <a:ea typeface="Calibri"/>
                <a:cs typeface="Calibri"/>
                <a:sym typeface="Calibri"/>
              </a:defRPr>
            </a:lvl3pPr>
            <a:lvl4pPr indent="-342900" lvl="3" marL="1828800" marR="0" rtl="0" algn="l">
              <a:spcBef>
                <a:spcPts val="360"/>
              </a:spcBef>
              <a:spcAft>
                <a:spcPts val="0"/>
              </a:spcAft>
              <a:buClr>
                <a:srgbClr val="333333"/>
              </a:buClr>
              <a:buSzPts val="1800"/>
              <a:buFont typeface="Calibri"/>
              <a:buChar char="–"/>
              <a:defRPr b="0" i="0" sz="1800" u="none" cap="none" strike="noStrike">
                <a:solidFill>
                  <a:srgbClr val="333333"/>
                </a:solidFill>
                <a:latin typeface="Calibri"/>
                <a:ea typeface="Calibri"/>
                <a:cs typeface="Calibri"/>
                <a:sym typeface="Calibri"/>
              </a:defRPr>
            </a:lvl4pPr>
            <a:lvl5pPr indent="-330200" lvl="4" marL="22860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5pPr>
            <a:lvl6pPr indent="-330200" lvl="5" marL="27432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6pPr>
            <a:lvl7pPr indent="-330200" lvl="6" marL="32004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7pPr>
            <a:lvl8pPr indent="-330200" lvl="7" marL="36576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8pPr>
            <a:lvl9pPr indent="-330200" lvl="8" marL="41148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5" name="Shape 165"/>
        <p:cNvGrpSpPr/>
        <p:nvPr/>
      </p:nvGrpSpPr>
      <p:grpSpPr>
        <a:xfrm>
          <a:off x="0" y="0"/>
          <a:ext cx="0" cy="0"/>
          <a:chOff x="0" y="0"/>
          <a:chExt cx="0" cy="0"/>
        </a:xfrm>
      </p:grpSpPr>
      <p:sp>
        <p:nvSpPr>
          <p:cNvPr id="166" name="Google Shape;166;p28"/>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1" i="0" sz="4000" u="none" cap="none" strike="noStrike">
                <a:solidFill>
                  <a:schemeClr val="lt1"/>
                </a:solidFill>
                <a:latin typeface="Calibri"/>
                <a:ea typeface="Calibri"/>
                <a:cs typeface="Calibri"/>
                <a:sym typeface="Calibri"/>
              </a:defRPr>
            </a:lvl1pPr>
            <a:lvl2pPr indent="0" lvl="1"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2pPr>
            <a:lvl3pPr indent="0" lvl="2"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3pPr>
            <a:lvl4pPr indent="0" lvl="3"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4pPr>
            <a:lvl5pPr indent="0" lvl="4"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9pPr>
          </a:lstStyle>
          <a:p/>
        </p:txBody>
      </p:sp>
      <p:sp>
        <p:nvSpPr>
          <p:cNvPr id="167" name="Google Shape;167;p28"/>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rgbClr val="DE6D28"/>
              </a:buClr>
              <a:buSzPts val="1400"/>
              <a:buFont typeface="Calibri"/>
              <a:buNone/>
              <a:defRPr b="0" i="0" sz="2000" u="none" cap="none" strike="noStrike">
                <a:solidFill>
                  <a:srgbClr val="DE6D28"/>
                </a:solidFill>
                <a:latin typeface="Calibri"/>
                <a:ea typeface="Calibri"/>
                <a:cs typeface="Calibri"/>
                <a:sym typeface="Calibri"/>
              </a:defRPr>
            </a:lvl1pPr>
            <a:lvl2pPr indent="-228600" lvl="1" marL="914400" marR="0" rtl="0" algn="l">
              <a:spcBef>
                <a:spcPts val="360"/>
              </a:spcBef>
              <a:spcAft>
                <a:spcPts val="0"/>
              </a:spcAft>
              <a:buClr>
                <a:srgbClr val="333333"/>
              </a:buClr>
              <a:buSzPts val="1400"/>
              <a:buFont typeface="Calibri"/>
              <a:buNone/>
              <a:defRPr b="0" i="0" sz="1800" u="none" cap="none" strike="noStrike">
                <a:solidFill>
                  <a:srgbClr val="333333"/>
                </a:solidFill>
                <a:latin typeface="Calibri"/>
                <a:ea typeface="Calibri"/>
                <a:cs typeface="Calibri"/>
                <a:sym typeface="Calibri"/>
              </a:defRPr>
            </a:lvl2pPr>
            <a:lvl3pPr indent="-228600" lvl="2" marL="1371600" marR="0" rtl="0" algn="l">
              <a:spcBef>
                <a:spcPts val="320"/>
              </a:spcBef>
              <a:spcAft>
                <a:spcPts val="0"/>
              </a:spcAft>
              <a:buClr>
                <a:srgbClr val="0060A6"/>
              </a:buClr>
              <a:buSzPts val="1400"/>
              <a:buFont typeface="Noto Sans Symbols"/>
              <a:buNone/>
              <a:defRPr b="0" i="0" sz="1600" u="none" cap="none" strike="noStrike">
                <a:solidFill>
                  <a:srgbClr val="0060A6"/>
                </a:solidFill>
                <a:latin typeface="Calibri"/>
                <a:ea typeface="Calibri"/>
                <a:cs typeface="Calibri"/>
                <a:sym typeface="Calibri"/>
              </a:defRPr>
            </a:lvl3pPr>
            <a:lvl4pPr indent="-228600" lvl="3" marL="1828800" marR="0" rtl="0" algn="l">
              <a:spcBef>
                <a:spcPts val="280"/>
              </a:spcBef>
              <a:spcAft>
                <a:spcPts val="0"/>
              </a:spcAft>
              <a:buClr>
                <a:srgbClr val="333333"/>
              </a:buClr>
              <a:buSzPts val="1400"/>
              <a:buFont typeface="Calibri"/>
              <a:buNone/>
              <a:defRPr b="0" i="0" sz="1400" u="none" cap="none" strike="noStrike">
                <a:solidFill>
                  <a:srgbClr val="333333"/>
                </a:solidFill>
                <a:latin typeface="Calibri"/>
                <a:ea typeface="Calibri"/>
                <a:cs typeface="Calibri"/>
                <a:sym typeface="Calibri"/>
              </a:defRPr>
            </a:lvl4pPr>
            <a:lvl5pPr indent="-228600" lvl="4" marL="2286000" marR="0" rtl="0" algn="l">
              <a:spcBef>
                <a:spcPts val="280"/>
              </a:spcBef>
              <a:spcAft>
                <a:spcPts val="0"/>
              </a:spcAft>
              <a:buClr>
                <a:srgbClr val="333333"/>
              </a:buClr>
              <a:buSzPts val="1400"/>
              <a:buFont typeface="Calibri"/>
              <a:buNone/>
              <a:defRPr b="0" i="0" sz="1400" u="none" cap="none" strike="noStrike">
                <a:solidFill>
                  <a:srgbClr val="333333"/>
                </a:solidFill>
                <a:latin typeface="Calibri"/>
                <a:ea typeface="Calibri"/>
                <a:cs typeface="Calibri"/>
                <a:sym typeface="Calibri"/>
              </a:defRPr>
            </a:lvl5pPr>
            <a:lvl6pPr indent="-228600" lvl="5" marL="2743200" marR="0" rtl="0" algn="l">
              <a:spcBef>
                <a:spcPts val="280"/>
              </a:spcBef>
              <a:spcAft>
                <a:spcPts val="0"/>
              </a:spcAft>
              <a:buClr>
                <a:srgbClr val="333333"/>
              </a:buClr>
              <a:buSzPts val="1400"/>
              <a:buFont typeface="Calibri"/>
              <a:buNone/>
              <a:defRPr b="0" i="0" sz="1400" u="none" cap="none" strike="noStrike">
                <a:solidFill>
                  <a:srgbClr val="333333"/>
                </a:solidFill>
                <a:latin typeface="Calibri"/>
                <a:ea typeface="Calibri"/>
                <a:cs typeface="Calibri"/>
                <a:sym typeface="Calibri"/>
              </a:defRPr>
            </a:lvl6pPr>
            <a:lvl7pPr indent="-228600" lvl="6" marL="3200400" marR="0" rtl="0" algn="l">
              <a:spcBef>
                <a:spcPts val="280"/>
              </a:spcBef>
              <a:spcAft>
                <a:spcPts val="0"/>
              </a:spcAft>
              <a:buClr>
                <a:srgbClr val="333333"/>
              </a:buClr>
              <a:buSzPts val="1400"/>
              <a:buFont typeface="Calibri"/>
              <a:buNone/>
              <a:defRPr b="0" i="0" sz="1400" u="none" cap="none" strike="noStrike">
                <a:solidFill>
                  <a:srgbClr val="333333"/>
                </a:solidFill>
                <a:latin typeface="Calibri"/>
                <a:ea typeface="Calibri"/>
                <a:cs typeface="Calibri"/>
                <a:sym typeface="Calibri"/>
              </a:defRPr>
            </a:lvl7pPr>
            <a:lvl8pPr indent="-228600" lvl="7" marL="3657600" marR="0" rtl="0" algn="l">
              <a:spcBef>
                <a:spcPts val="280"/>
              </a:spcBef>
              <a:spcAft>
                <a:spcPts val="0"/>
              </a:spcAft>
              <a:buClr>
                <a:srgbClr val="333333"/>
              </a:buClr>
              <a:buSzPts val="1400"/>
              <a:buFont typeface="Calibri"/>
              <a:buNone/>
              <a:defRPr b="0" i="0" sz="1400" u="none" cap="none" strike="noStrike">
                <a:solidFill>
                  <a:srgbClr val="333333"/>
                </a:solidFill>
                <a:latin typeface="Calibri"/>
                <a:ea typeface="Calibri"/>
                <a:cs typeface="Calibri"/>
                <a:sym typeface="Calibri"/>
              </a:defRPr>
            </a:lvl8pPr>
            <a:lvl9pPr indent="-228600" lvl="8" marL="4114800" marR="0" rtl="0" algn="l">
              <a:spcBef>
                <a:spcPts val="280"/>
              </a:spcBef>
              <a:spcAft>
                <a:spcPts val="0"/>
              </a:spcAft>
              <a:buClr>
                <a:srgbClr val="333333"/>
              </a:buClr>
              <a:buSzPts val="1400"/>
              <a:buFont typeface="Calibri"/>
              <a:buNone/>
              <a:defRPr b="0" i="0" sz="14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68" name="Shape 168"/>
        <p:cNvGrpSpPr/>
        <p:nvPr/>
      </p:nvGrpSpPr>
      <p:grpSpPr>
        <a:xfrm>
          <a:off x="0" y="0"/>
          <a:ext cx="0" cy="0"/>
          <a:chOff x="0" y="0"/>
          <a:chExt cx="0" cy="0"/>
        </a:xfrm>
      </p:grpSpPr>
      <p:sp>
        <p:nvSpPr>
          <p:cNvPr id="169" name="Google Shape;169;p29"/>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1pPr>
            <a:lvl2pPr indent="0" lvl="1"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2pPr>
            <a:lvl3pPr indent="0" lvl="2"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3pPr>
            <a:lvl4pPr indent="0" lvl="3"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4pPr>
            <a:lvl5pPr indent="0" lvl="4"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9pPr>
          </a:lstStyle>
          <a:p/>
        </p:txBody>
      </p:sp>
      <p:sp>
        <p:nvSpPr>
          <p:cNvPr id="170" name="Google Shape;170;p29"/>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rgbClr val="DE6D28"/>
              </a:buClr>
              <a:buSzPts val="2800"/>
              <a:buFont typeface="Calibri"/>
              <a:buChar char="•"/>
              <a:defRPr b="0" i="0" sz="2800" u="none" cap="none" strike="noStrike">
                <a:solidFill>
                  <a:srgbClr val="DE6D28"/>
                </a:solidFill>
                <a:latin typeface="Calibri"/>
                <a:ea typeface="Calibri"/>
                <a:cs typeface="Calibri"/>
                <a:sym typeface="Calibri"/>
              </a:defRPr>
            </a:lvl1pPr>
            <a:lvl2pPr indent="-381000" lvl="1" marL="914400" marR="0" rtl="0" algn="l">
              <a:spcBef>
                <a:spcPts val="480"/>
              </a:spcBef>
              <a:spcAft>
                <a:spcPts val="0"/>
              </a:spcAft>
              <a:buClr>
                <a:srgbClr val="333333"/>
              </a:buClr>
              <a:buSzPts val="2400"/>
              <a:buFont typeface="Calibri"/>
              <a:buChar char="–"/>
              <a:defRPr b="0" i="0" sz="2400" u="none" cap="none" strike="noStrike">
                <a:solidFill>
                  <a:srgbClr val="333333"/>
                </a:solidFill>
                <a:latin typeface="Calibri"/>
                <a:ea typeface="Calibri"/>
                <a:cs typeface="Calibri"/>
                <a:sym typeface="Calibri"/>
              </a:defRPr>
            </a:lvl2pPr>
            <a:lvl3pPr indent="-355600" lvl="2" marL="1371600" marR="0" rtl="0" algn="l">
              <a:spcBef>
                <a:spcPts val="400"/>
              </a:spcBef>
              <a:spcAft>
                <a:spcPts val="0"/>
              </a:spcAft>
              <a:buClr>
                <a:srgbClr val="0060A6"/>
              </a:buClr>
              <a:buSzPts val="2000"/>
              <a:buFont typeface="Noto Sans Symbols"/>
              <a:buChar char="▪"/>
              <a:defRPr b="0" i="0" sz="2000" u="none" cap="none" strike="noStrike">
                <a:solidFill>
                  <a:srgbClr val="0060A6"/>
                </a:solidFill>
                <a:latin typeface="Calibri"/>
                <a:ea typeface="Calibri"/>
                <a:cs typeface="Calibri"/>
                <a:sym typeface="Calibri"/>
              </a:defRPr>
            </a:lvl3pPr>
            <a:lvl4pPr indent="-342900" lvl="3" marL="1828800" marR="0" rtl="0" algn="l">
              <a:spcBef>
                <a:spcPts val="360"/>
              </a:spcBef>
              <a:spcAft>
                <a:spcPts val="0"/>
              </a:spcAft>
              <a:buClr>
                <a:srgbClr val="333333"/>
              </a:buClr>
              <a:buSzPts val="1800"/>
              <a:buFont typeface="Calibri"/>
              <a:buChar char="–"/>
              <a:defRPr b="0" i="0" sz="1800" u="none" cap="none" strike="noStrike">
                <a:solidFill>
                  <a:srgbClr val="333333"/>
                </a:solidFill>
                <a:latin typeface="Calibri"/>
                <a:ea typeface="Calibri"/>
                <a:cs typeface="Calibri"/>
                <a:sym typeface="Calibri"/>
              </a:defRPr>
            </a:lvl4pPr>
            <a:lvl5pPr indent="-342900" lvl="4" marL="2286000" marR="0" rtl="0" algn="l">
              <a:spcBef>
                <a:spcPts val="360"/>
              </a:spcBef>
              <a:spcAft>
                <a:spcPts val="0"/>
              </a:spcAft>
              <a:buClr>
                <a:srgbClr val="333333"/>
              </a:buClr>
              <a:buSzPts val="1800"/>
              <a:buFont typeface="Calibri"/>
              <a:buChar char="»"/>
              <a:defRPr b="0" i="0" sz="1800" u="none" cap="none" strike="noStrike">
                <a:solidFill>
                  <a:srgbClr val="333333"/>
                </a:solidFill>
                <a:latin typeface="Calibri"/>
                <a:ea typeface="Calibri"/>
                <a:cs typeface="Calibri"/>
                <a:sym typeface="Calibri"/>
              </a:defRPr>
            </a:lvl5pPr>
            <a:lvl6pPr indent="-342900" lvl="5" marL="2743200" marR="0" rtl="0" algn="l">
              <a:spcBef>
                <a:spcPts val="360"/>
              </a:spcBef>
              <a:spcAft>
                <a:spcPts val="0"/>
              </a:spcAft>
              <a:buClr>
                <a:srgbClr val="333333"/>
              </a:buClr>
              <a:buSzPts val="1800"/>
              <a:buFont typeface="Calibri"/>
              <a:buChar char="»"/>
              <a:defRPr b="0" i="0" sz="1800" u="none" cap="none" strike="noStrike">
                <a:solidFill>
                  <a:srgbClr val="333333"/>
                </a:solidFill>
                <a:latin typeface="Calibri"/>
                <a:ea typeface="Calibri"/>
                <a:cs typeface="Calibri"/>
                <a:sym typeface="Calibri"/>
              </a:defRPr>
            </a:lvl6pPr>
            <a:lvl7pPr indent="-342900" lvl="6" marL="3200400" marR="0" rtl="0" algn="l">
              <a:spcBef>
                <a:spcPts val="360"/>
              </a:spcBef>
              <a:spcAft>
                <a:spcPts val="0"/>
              </a:spcAft>
              <a:buClr>
                <a:srgbClr val="333333"/>
              </a:buClr>
              <a:buSzPts val="1800"/>
              <a:buFont typeface="Calibri"/>
              <a:buChar char="»"/>
              <a:defRPr b="0" i="0" sz="1800" u="none" cap="none" strike="noStrike">
                <a:solidFill>
                  <a:srgbClr val="333333"/>
                </a:solidFill>
                <a:latin typeface="Calibri"/>
                <a:ea typeface="Calibri"/>
                <a:cs typeface="Calibri"/>
                <a:sym typeface="Calibri"/>
              </a:defRPr>
            </a:lvl7pPr>
            <a:lvl8pPr indent="-342900" lvl="7" marL="3657600" marR="0" rtl="0" algn="l">
              <a:spcBef>
                <a:spcPts val="360"/>
              </a:spcBef>
              <a:spcAft>
                <a:spcPts val="0"/>
              </a:spcAft>
              <a:buClr>
                <a:srgbClr val="333333"/>
              </a:buClr>
              <a:buSzPts val="1800"/>
              <a:buFont typeface="Calibri"/>
              <a:buChar char="»"/>
              <a:defRPr b="0" i="0" sz="1800" u="none" cap="none" strike="noStrike">
                <a:solidFill>
                  <a:srgbClr val="333333"/>
                </a:solidFill>
                <a:latin typeface="Calibri"/>
                <a:ea typeface="Calibri"/>
                <a:cs typeface="Calibri"/>
                <a:sym typeface="Calibri"/>
              </a:defRPr>
            </a:lvl8pPr>
            <a:lvl9pPr indent="-342900" lvl="8" marL="4114800" marR="0" rtl="0" algn="l">
              <a:spcBef>
                <a:spcPts val="360"/>
              </a:spcBef>
              <a:spcAft>
                <a:spcPts val="0"/>
              </a:spcAft>
              <a:buClr>
                <a:srgbClr val="333333"/>
              </a:buClr>
              <a:buSzPts val="1800"/>
              <a:buFont typeface="Calibri"/>
              <a:buChar char="»"/>
              <a:defRPr b="0" i="0" sz="1800" u="none" cap="none" strike="noStrike">
                <a:solidFill>
                  <a:srgbClr val="333333"/>
                </a:solidFill>
                <a:latin typeface="Calibri"/>
                <a:ea typeface="Calibri"/>
                <a:cs typeface="Calibri"/>
                <a:sym typeface="Calibri"/>
              </a:defRPr>
            </a:lvl9pPr>
          </a:lstStyle>
          <a:p/>
        </p:txBody>
      </p:sp>
      <p:sp>
        <p:nvSpPr>
          <p:cNvPr id="171" name="Google Shape;171;p29"/>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rgbClr val="DE6D28"/>
              </a:buClr>
              <a:buSzPts val="2800"/>
              <a:buFont typeface="Calibri"/>
              <a:buChar char="•"/>
              <a:defRPr b="0" i="0" sz="2800" u="none" cap="none" strike="noStrike">
                <a:solidFill>
                  <a:srgbClr val="DE6D28"/>
                </a:solidFill>
                <a:latin typeface="Calibri"/>
                <a:ea typeface="Calibri"/>
                <a:cs typeface="Calibri"/>
                <a:sym typeface="Calibri"/>
              </a:defRPr>
            </a:lvl1pPr>
            <a:lvl2pPr indent="-381000" lvl="1" marL="914400" marR="0" rtl="0" algn="l">
              <a:spcBef>
                <a:spcPts val="480"/>
              </a:spcBef>
              <a:spcAft>
                <a:spcPts val="0"/>
              </a:spcAft>
              <a:buClr>
                <a:srgbClr val="333333"/>
              </a:buClr>
              <a:buSzPts val="2400"/>
              <a:buFont typeface="Calibri"/>
              <a:buChar char="–"/>
              <a:defRPr b="0" i="0" sz="2400" u="none" cap="none" strike="noStrike">
                <a:solidFill>
                  <a:srgbClr val="333333"/>
                </a:solidFill>
                <a:latin typeface="Calibri"/>
                <a:ea typeface="Calibri"/>
                <a:cs typeface="Calibri"/>
                <a:sym typeface="Calibri"/>
              </a:defRPr>
            </a:lvl2pPr>
            <a:lvl3pPr indent="-355600" lvl="2" marL="1371600" marR="0" rtl="0" algn="l">
              <a:spcBef>
                <a:spcPts val="400"/>
              </a:spcBef>
              <a:spcAft>
                <a:spcPts val="0"/>
              </a:spcAft>
              <a:buClr>
                <a:srgbClr val="0060A6"/>
              </a:buClr>
              <a:buSzPts val="2000"/>
              <a:buFont typeface="Noto Sans Symbols"/>
              <a:buChar char="▪"/>
              <a:defRPr b="0" i="0" sz="2000" u="none" cap="none" strike="noStrike">
                <a:solidFill>
                  <a:srgbClr val="0060A6"/>
                </a:solidFill>
                <a:latin typeface="Calibri"/>
                <a:ea typeface="Calibri"/>
                <a:cs typeface="Calibri"/>
                <a:sym typeface="Calibri"/>
              </a:defRPr>
            </a:lvl3pPr>
            <a:lvl4pPr indent="-342900" lvl="3" marL="1828800" marR="0" rtl="0" algn="l">
              <a:spcBef>
                <a:spcPts val="360"/>
              </a:spcBef>
              <a:spcAft>
                <a:spcPts val="0"/>
              </a:spcAft>
              <a:buClr>
                <a:srgbClr val="333333"/>
              </a:buClr>
              <a:buSzPts val="1800"/>
              <a:buFont typeface="Calibri"/>
              <a:buChar char="–"/>
              <a:defRPr b="0" i="0" sz="1800" u="none" cap="none" strike="noStrike">
                <a:solidFill>
                  <a:srgbClr val="333333"/>
                </a:solidFill>
                <a:latin typeface="Calibri"/>
                <a:ea typeface="Calibri"/>
                <a:cs typeface="Calibri"/>
                <a:sym typeface="Calibri"/>
              </a:defRPr>
            </a:lvl4pPr>
            <a:lvl5pPr indent="-342900" lvl="4" marL="2286000" marR="0" rtl="0" algn="l">
              <a:spcBef>
                <a:spcPts val="360"/>
              </a:spcBef>
              <a:spcAft>
                <a:spcPts val="0"/>
              </a:spcAft>
              <a:buClr>
                <a:srgbClr val="333333"/>
              </a:buClr>
              <a:buSzPts val="1800"/>
              <a:buFont typeface="Calibri"/>
              <a:buChar char="»"/>
              <a:defRPr b="0" i="0" sz="1800" u="none" cap="none" strike="noStrike">
                <a:solidFill>
                  <a:srgbClr val="333333"/>
                </a:solidFill>
                <a:latin typeface="Calibri"/>
                <a:ea typeface="Calibri"/>
                <a:cs typeface="Calibri"/>
                <a:sym typeface="Calibri"/>
              </a:defRPr>
            </a:lvl5pPr>
            <a:lvl6pPr indent="-342900" lvl="5" marL="2743200" marR="0" rtl="0" algn="l">
              <a:spcBef>
                <a:spcPts val="360"/>
              </a:spcBef>
              <a:spcAft>
                <a:spcPts val="0"/>
              </a:spcAft>
              <a:buClr>
                <a:srgbClr val="333333"/>
              </a:buClr>
              <a:buSzPts val="1800"/>
              <a:buFont typeface="Calibri"/>
              <a:buChar char="»"/>
              <a:defRPr b="0" i="0" sz="1800" u="none" cap="none" strike="noStrike">
                <a:solidFill>
                  <a:srgbClr val="333333"/>
                </a:solidFill>
                <a:latin typeface="Calibri"/>
                <a:ea typeface="Calibri"/>
                <a:cs typeface="Calibri"/>
                <a:sym typeface="Calibri"/>
              </a:defRPr>
            </a:lvl6pPr>
            <a:lvl7pPr indent="-342900" lvl="6" marL="3200400" marR="0" rtl="0" algn="l">
              <a:spcBef>
                <a:spcPts val="360"/>
              </a:spcBef>
              <a:spcAft>
                <a:spcPts val="0"/>
              </a:spcAft>
              <a:buClr>
                <a:srgbClr val="333333"/>
              </a:buClr>
              <a:buSzPts val="1800"/>
              <a:buFont typeface="Calibri"/>
              <a:buChar char="»"/>
              <a:defRPr b="0" i="0" sz="1800" u="none" cap="none" strike="noStrike">
                <a:solidFill>
                  <a:srgbClr val="333333"/>
                </a:solidFill>
                <a:latin typeface="Calibri"/>
                <a:ea typeface="Calibri"/>
                <a:cs typeface="Calibri"/>
                <a:sym typeface="Calibri"/>
              </a:defRPr>
            </a:lvl7pPr>
            <a:lvl8pPr indent="-342900" lvl="7" marL="3657600" marR="0" rtl="0" algn="l">
              <a:spcBef>
                <a:spcPts val="360"/>
              </a:spcBef>
              <a:spcAft>
                <a:spcPts val="0"/>
              </a:spcAft>
              <a:buClr>
                <a:srgbClr val="333333"/>
              </a:buClr>
              <a:buSzPts val="1800"/>
              <a:buFont typeface="Calibri"/>
              <a:buChar char="»"/>
              <a:defRPr b="0" i="0" sz="1800" u="none" cap="none" strike="noStrike">
                <a:solidFill>
                  <a:srgbClr val="333333"/>
                </a:solidFill>
                <a:latin typeface="Calibri"/>
                <a:ea typeface="Calibri"/>
                <a:cs typeface="Calibri"/>
                <a:sym typeface="Calibri"/>
              </a:defRPr>
            </a:lvl8pPr>
            <a:lvl9pPr indent="-342900" lvl="8" marL="4114800" marR="0" rtl="0" algn="l">
              <a:spcBef>
                <a:spcPts val="360"/>
              </a:spcBef>
              <a:spcAft>
                <a:spcPts val="0"/>
              </a:spcAft>
              <a:buClr>
                <a:srgbClr val="333333"/>
              </a:buClr>
              <a:buSzPts val="1800"/>
              <a:buFont typeface="Calibri"/>
              <a:buChar char="»"/>
              <a:defRPr b="0" i="0" sz="18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72" name="Shape 172"/>
        <p:cNvGrpSpPr/>
        <p:nvPr/>
      </p:nvGrpSpPr>
      <p:grpSpPr>
        <a:xfrm>
          <a:off x="0" y="0"/>
          <a:ext cx="0" cy="0"/>
          <a:chOff x="0" y="0"/>
          <a:chExt cx="0" cy="0"/>
        </a:xfrm>
      </p:grpSpPr>
      <p:sp>
        <p:nvSpPr>
          <p:cNvPr id="173" name="Google Shape;173;p30"/>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1pPr>
            <a:lvl2pPr indent="0" lvl="1"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2pPr>
            <a:lvl3pPr indent="0" lvl="2"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3pPr>
            <a:lvl4pPr indent="0" lvl="3"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4pPr>
            <a:lvl5pPr indent="0" lvl="4"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9pPr>
          </a:lstStyle>
          <a:p/>
        </p:txBody>
      </p:sp>
      <p:sp>
        <p:nvSpPr>
          <p:cNvPr id="174" name="Google Shape;174;p30"/>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rgbClr val="DE6D28"/>
              </a:buClr>
              <a:buSzPts val="1400"/>
              <a:buFont typeface="Calibri"/>
              <a:buNone/>
              <a:defRPr b="1" i="0" sz="2400" u="none" cap="none" strike="noStrike">
                <a:solidFill>
                  <a:srgbClr val="DE6D28"/>
                </a:solidFill>
                <a:latin typeface="Calibri"/>
                <a:ea typeface="Calibri"/>
                <a:cs typeface="Calibri"/>
                <a:sym typeface="Calibri"/>
              </a:defRPr>
            </a:lvl1pPr>
            <a:lvl2pPr indent="-228600" lvl="1" marL="914400" marR="0" rtl="0" algn="l">
              <a:spcBef>
                <a:spcPts val="400"/>
              </a:spcBef>
              <a:spcAft>
                <a:spcPts val="0"/>
              </a:spcAft>
              <a:buClr>
                <a:srgbClr val="333333"/>
              </a:buClr>
              <a:buSzPts val="1400"/>
              <a:buFont typeface="Calibri"/>
              <a:buNone/>
              <a:defRPr b="1" i="0" sz="2000" u="none" cap="none" strike="noStrike">
                <a:solidFill>
                  <a:srgbClr val="333333"/>
                </a:solidFill>
                <a:latin typeface="Calibri"/>
                <a:ea typeface="Calibri"/>
                <a:cs typeface="Calibri"/>
                <a:sym typeface="Calibri"/>
              </a:defRPr>
            </a:lvl2pPr>
            <a:lvl3pPr indent="-228600" lvl="2" marL="1371600" marR="0" rtl="0" algn="l">
              <a:spcBef>
                <a:spcPts val="360"/>
              </a:spcBef>
              <a:spcAft>
                <a:spcPts val="0"/>
              </a:spcAft>
              <a:buClr>
                <a:srgbClr val="0060A6"/>
              </a:buClr>
              <a:buSzPts val="1400"/>
              <a:buFont typeface="Noto Sans Symbols"/>
              <a:buNone/>
              <a:defRPr b="1" i="0" sz="1800" u="none" cap="none" strike="noStrike">
                <a:solidFill>
                  <a:srgbClr val="0060A6"/>
                </a:solidFill>
                <a:latin typeface="Calibri"/>
                <a:ea typeface="Calibri"/>
                <a:cs typeface="Calibri"/>
                <a:sym typeface="Calibri"/>
              </a:defRPr>
            </a:lvl3pPr>
            <a:lvl4pPr indent="-228600" lvl="3" marL="1828800" marR="0" rtl="0" algn="l">
              <a:spcBef>
                <a:spcPts val="320"/>
              </a:spcBef>
              <a:spcAft>
                <a:spcPts val="0"/>
              </a:spcAft>
              <a:buClr>
                <a:srgbClr val="333333"/>
              </a:buClr>
              <a:buSzPts val="1400"/>
              <a:buFont typeface="Calibri"/>
              <a:buNone/>
              <a:defRPr b="1" i="0" sz="1600" u="none" cap="none" strike="noStrike">
                <a:solidFill>
                  <a:srgbClr val="333333"/>
                </a:solidFill>
                <a:latin typeface="Calibri"/>
                <a:ea typeface="Calibri"/>
                <a:cs typeface="Calibri"/>
                <a:sym typeface="Calibri"/>
              </a:defRPr>
            </a:lvl4pPr>
            <a:lvl5pPr indent="-228600" lvl="4" marL="2286000" marR="0" rtl="0" algn="l">
              <a:spcBef>
                <a:spcPts val="320"/>
              </a:spcBef>
              <a:spcAft>
                <a:spcPts val="0"/>
              </a:spcAft>
              <a:buClr>
                <a:srgbClr val="333333"/>
              </a:buClr>
              <a:buSzPts val="1400"/>
              <a:buFont typeface="Calibri"/>
              <a:buNone/>
              <a:defRPr b="1" i="0" sz="1600" u="none" cap="none" strike="noStrike">
                <a:solidFill>
                  <a:srgbClr val="333333"/>
                </a:solidFill>
                <a:latin typeface="Calibri"/>
                <a:ea typeface="Calibri"/>
                <a:cs typeface="Calibri"/>
                <a:sym typeface="Calibri"/>
              </a:defRPr>
            </a:lvl5pPr>
            <a:lvl6pPr indent="-228600" lvl="5" marL="2743200" marR="0" rtl="0" algn="l">
              <a:spcBef>
                <a:spcPts val="320"/>
              </a:spcBef>
              <a:spcAft>
                <a:spcPts val="0"/>
              </a:spcAft>
              <a:buClr>
                <a:srgbClr val="333333"/>
              </a:buClr>
              <a:buSzPts val="1400"/>
              <a:buFont typeface="Calibri"/>
              <a:buNone/>
              <a:defRPr b="1" i="0" sz="1600" u="none" cap="none" strike="noStrike">
                <a:solidFill>
                  <a:srgbClr val="333333"/>
                </a:solidFill>
                <a:latin typeface="Calibri"/>
                <a:ea typeface="Calibri"/>
                <a:cs typeface="Calibri"/>
                <a:sym typeface="Calibri"/>
              </a:defRPr>
            </a:lvl6pPr>
            <a:lvl7pPr indent="-228600" lvl="6" marL="3200400" marR="0" rtl="0" algn="l">
              <a:spcBef>
                <a:spcPts val="320"/>
              </a:spcBef>
              <a:spcAft>
                <a:spcPts val="0"/>
              </a:spcAft>
              <a:buClr>
                <a:srgbClr val="333333"/>
              </a:buClr>
              <a:buSzPts val="1400"/>
              <a:buFont typeface="Calibri"/>
              <a:buNone/>
              <a:defRPr b="1" i="0" sz="1600" u="none" cap="none" strike="noStrike">
                <a:solidFill>
                  <a:srgbClr val="333333"/>
                </a:solidFill>
                <a:latin typeface="Calibri"/>
                <a:ea typeface="Calibri"/>
                <a:cs typeface="Calibri"/>
                <a:sym typeface="Calibri"/>
              </a:defRPr>
            </a:lvl7pPr>
            <a:lvl8pPr indent="-228600" lvl="7" marL="3657600" marR="0" rtl="0" algn="l">
              <a:spcBef>
                <a:spcPts val="320"/>
              </a:spcBef>
              <a:spcAft>
                <a:spcPts val="0"/>
              </a:spcAft>
              <a:buClr>
                <a:srgbClr val="333333"/>
              </a:buClr>
              <a:buSzPts val="1400"/>
              <a:buFont typeface="Calibri"/>
              <a:buNone/>
              <a:defRPr b="1" i="0" sz="1600" u="none" cap="none" strike="noStrike">
                <a:solidFill>
                  <a:srgbClr val="333333"/>
                </a:solidFill>
                <a:latin typeface="Calibri"/>
                <a:ea typeface="Calibri"/>
                <a:cs typeface="Calibri"/>
                <a:sym typeface="Calibri"/>
              </a:defRPr>
            </a:lvl8pPr>
            <a:lvl9pPr indent="-228600" lvl="8" marL="4114800" marR="0" rtl="0" algn="l">
              <a:spcBef>
                <a:spcPts val="320"/>
              </a:spcBef>
              <a:spcAft>
                <a:spcPts val="0"/>
              </a:spcAft>
              <a:buClr>
                <a:srgbClr val="333333"/>
              </a:buClr>
              <a:buSzPts val="1400"/>
              <a:buFont typeface="Calibri"/>
              <a:buNone/>
              <a:defRPr b="1" i="0" sz="1600" u="none" cap="none" strike="noStrike">
                <a:solidFill>
                  <a:srgbClr val="333333"/>
                </a:solidFill>
                <a:latin typeface="Calibri"/>
                <a:ea typeface="Calibri"/>
                <a:cs typeface="Calibri"/>
                <a:sym typeface="Calibri"/>
              </a:defRPr>
            </a:lvl9pPr>
          </a:lstStyle>
          <a:p/>
        </p:txBody>
      </p:sp>
      <p:sp>
        <p:nvSpPr>
          <p:cNvPr id="175" name="Google Shape;175;p30"/>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rgbClr val="DE6D28"/>
              </a:buClr>
              <a:buSzPts val="2400"/>
              <a:buFont typeface="Calibri"/>
              <a:buChar char="•"/>
              <a:defRPr b="0" i="0" sz="2400" u="none" cap="none" strike="noStrike">
                <a:solidFill>
                  <a:srgbClr val="DE6D28"/>
                </a:solidFill>
                <a:latin typeface="Calibri"/>
                <a:ea typeface="Calibri"/>
                <a:cs typeface="Calibri"/>
                <a:sym typeface="Calibri"/>
              </a:defRPr>
            </a:lvl1pPr>
            <a:lvl2pPr indent="-355600" lvl="1" marL="914400" marR="0" rtl="0" algn="l">
              <a:spcBef>
                <a:spcPts val="400"/>
              </a:spcBef>
              <a:spcAft>
                <a:spcPts val="0"/>
              </a:spcAft>
              <a:buClr>
                <a:srgbClr val="333333"/>
              </a:buClr>
              <a:buSzPts val="2000"/>
              <a:buFont typeface="Calibri"/>
              <a:buChar char="–"/>
              <a:defRPr b="0" i="0" sz="2000" u="none" cap="none" strike="noStrike">
                <a:solidFill>
                  <a:srgbClr val="333333"/>
                </a:solidFill>
                <a:latin typeface="Calibri"/>
                <a:ea typeface="Calibri"/>
                <a:cs typeface="Calibri"/>
                <a:sym typeface="Calibri"/>
              </a:defRPr>
            </a:lvl2pPr>
            <a:lvl3pPr indent="-342900" lvl="2" marL="1371600" marR="0" rtl="0" algn="l">
              <a:spcBef>
                <a:spcPts val="360"/>
              </a:spcBef>
              <a:spcAft>
                <a:spcPts val="0"/>
              </a:spcAft>
              <a:buClr>
                <a:srgbClr val="0060A6"/>
              </a:buClr>
              <a:buSzPts val="1800"/>
              <a:buFont typeface="Noto Sans Symbols"/>
              <a:buChar char="▪"/>
              <a:defRPr b="0" i="0" sz="1800" u="none" cap="none" strike="noStrike">
                <a:solidFill>
                  <a:srgbClr val="0060A6"/>
                </a:solidFill>
                <a:latin typeface="Calibri"/>
                <a:ea typeface="Calibri"/>
                <a:cs typeface="Calibri"/>
                <a:sym typeface="Calibri"/>
              </a:defRPr>
            </a:lvl3pPr>
            <a:lvl4pPr indent="-330200" lvl="3" marL="18288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4pPr>
            <a:lvl5pPr indent="-330200" lvl="4" marL="22860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5pPr>
            <a:lvl6pPr indent="-330200" lvl="5" marL="27432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6pPr>
            <a:lvl7pPr indent="-330200" lvl="6" marL="32004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7pPr>
            <a:lvl8pPr indent="-330200" lvl="7" marL="36576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8pPr>
            <a:lvl9pPr indent="-330200" lvl="8" marL="41148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9pPr>
          </a:lstStyle>
          <a:p/>
        </p:txBody>
      </p:sp>
      <p:sp>
        <p:nvSpPr>
          <p:cNvPr id="176" name="Google Shape;176;p30"/>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rgbClr val="DE6D28"/>
              </a:buClr>
              <a:buSzPts val="1400"/>
              <a:buFont typeface="Calibri"/>
              <a:buNone/>
              <a:defRPr b="1" i="0" sz="2400" u="none" cap="none" strike="noStrike">
                <a:solidFill>
                  <a:srgbClr val="DE6D28"/>
                </a:solidFill>
                <a:latin typeface="Calibri"/>
                <a:ea typeface="Calibri"/>
                <a:cs typeface="Calibri"/>
                <a:sym typeface="Calibri"/>
              </a:defRPr>
            </a:lvl1pPr>
            <a:lvl2pPr indent="-228600" lvl="1" marL="914400" marR="0" rtl="0" algn="l">
              <a:spcBef>
                <a:spcPts val="400"/>
              </a:spcBef>
              <a:spcAft>
                <a:spcPts val="0"/>
              </a:spcAft>
              <a:buClr>
                <a:srgbClr val="333333"/>
              </a:buClr>
              <a:buSzPts val="1400"/>
              <a:buFont typeface="Calibri"/>
              <a:buNone/>
              <a:defRPr b="1" i="0" sz="2000" u="none" cap="none" strike="noStrike">
                <a:solidFill>
                  <a:srgbClr val="333333"/>
                </a:solidFill>
                <a:latin typeface="Calibri"/>
                <a:ea typeface="Calibri"/>
                <a:cs typeface="Calibri"/>
                <a:sym typeface="Calibri"/>
              </a:defRPr>
            </a:lvl2pPr>
            <a:lvl3pPr indent="-228600" lvl="2" marL="1371600" marR="0" rtl="0" algn="l">
              <a:spcBef>
                <a:spcPts val="360"/>
              </a:spcBef>
              <a:spcAft>
                <a:spcPts val="0"/>
              </a:spcAft>
              <a:buClr>
                <a:srgbClr val="0060A6"/>
              </a:buClr>
              <a:buSzPts val="1400"/>
              <a:buFont typeface="Noto Sans Symbols"/>
              <a:buNone/>
              <a:defRPr b="1" i="0" sz="1800" u="none" cap="none" strike="noStrike">
                <a:solidFill>
                  <a:srgbClr val="0060A6"/>
                </a:solidFill>
                <a:latin typeface="Calibri"/>
                <a:ea typeface="Calibri"/>
                <a:cs typeface="Calibri"/>
                <a:sym typeface="Calibri"/>
              </a:defRPr>
            </a:lvl3pPr>
            <a:lvl4pPr indent="-228600" lvl="3" marL="1828800" marR="0" rtl="0" algn="l">
              <a:spcBef>
                <a:spcPts val="320"/>
              </a:spcBef>
              <a:spcAft>
                <a:spcPts val="0"/>
              </a:spcAft>
              <a:buClr>
                <a:srgbClr val="333333"/>
              </a:buClr>
              <a:buSzPts val="1400"/>
              <a:buFont typeface="Calibri"/>
              <a:buNone/>
              <a:defRPr b="1" i="0" sz="1600" u="none" cap="none" strike="noStrike">
                <a:solidFill>
                  <a:srgbClr val="333333"/>
                </a:solidFill>
                <a:latin typeface="Calibri"/>
                <a:ea typeface="Calibri"/>
                <a:cs typeface="Calibri"/>
                <a:sym typeface="Calibri"/>
              </a:defRPr>
            </a:lvl4pPr>
            <a:lvl5pPr indent="-228600" lvl="4" marL="2286000" marR="0" rtl="0" algn="l">
              <a:spcBef>
                <a:spcPts val="320"/>
              </a:spcBef>
              <a:spcAft>
                <a:spcPts val="0"/>
              </a:spcAft>
              <a:buClr>
                <a:srgbClr val="333333"/>
              </a:buClr>
              <a:buSzPts val="1400"/>
              <a:buFont typeface="Calibri"/>
              <a:buNone/>
              <a:defRPr b="1" i="0" sz="1600" u="none" cap="none" strike="noStrike">
                <a:solidFill>
                  <a:srgbClr val="333333"/>
                </a:solidFill>
                <a:latin typeface="Calibri"/>
                <a:ea typeface="Calibri"/>
                <a:cs typeface="Calibri"/>
                <a:sym typeface="Calibri"/>
              </a:defRPr>
            </a:lvl5pPr>
            <a:lvl6pPr indent="-228600" lvl="5" marL="2743200" marR="0" rtl="0" algn="l">
              <a:spcBef>
                <a:spcPts val="320"/>
              </a:spcBef>
              <a:spcAft>
                <a:spcPts val="0"/>
              </a:spcAft>
              <a:buClr>
                <a:srgbClr val="333333"/>
              </a:buClr>
              <a:buSzPts val="1400"/>
              <a:buFont typeface="Calibri"/>
              <a:buNone/>
              <a:defRPr b="1" i="0" sz="1600" u="none" cap="none" strike="noStrike">
                <a:solidFill>
                  <a:srgbClr val="333333"/>
                </a:solidFill>
                <a:latin typeface="Calibri"/>
                <a:ea typeface="Calibri"/>
                <a:cs typeface="Calibri"/>
                <a:sym typeface="Calibri"/>
              </a:defRPr>
            </a:lvl6pPr>
            <a:lvl7pPr indent="-228600" lvl="6" marL="3200400" marR="0" rtl="0" algn="l">
              <a:spcBef>
                <a:spcPts val="320"/>
              </a:spcBef>
              <a:spcAft>
                <a:spcPts val="0"/>
              </a:spcAft>
              <a:buClr>
                <a:srgbClr val="333333"/>
              </a:buClr>
              <a:buSzPts val="1400"/>
              <a:buFont typeface="Calibri"/>
              <a:buNone/>
              <a:defRPr b="1" i="0" sz="1600" u="none" cap="none" strike="noStrike">
                <a:solidFill>
                  <a:srgbClr val="333333"/>
                </a:solidFill>
                <a:latin typeface="Calibri"/>
                <a:ea typeface="Calibri"/>
                <a:cs typeface="Calibri"/>
                <a:sym typeface="Calibri"/>
              </a:defRPr>
            </a:lvl7pPr>
            <a:lvl8pPr indent="-228600" lvl="7" marL="3657600" marR="0" rtl="0" algn="l">
              <a:spcBef>
                <a:spcPts val="320"/>
              </a:spcBef>
              <a:spcAft>
                <a:spcPts val="0"/>
              </a:spcAft>
              <a:buClr>
                <a:srgbClr val="333333"/>
              </a:buClr>
              <a:buSzPts val="1400"/>
              <a:buFont typeface="Calibri"/>
              <a:buNone/>
              <a:defRPr b="1" i="0" sz="1600" u="none" cap="none" strike="noStrike">
                <a:solidFill>
                  <a:srgbClr val="333333"/>
                </a:solidFill>
                <a:latin typeface="Calibri"/>
                <a:ea typeface="Calibri"/>
                <a:cs typeface="Calibri"/>
                <a:sym typeface="Calibri"/>
              </a:defRPr>
            </a:lvl8pPr>
            <a:lvl9pPr indent="-228600" lvl="8" marL="4114800" marR="0" rtl="0" algn="l">
              <a:spcBef>
                <a:spcPts val="320"/>
              </a:spcBef>
              <a:spcAft>
                <a:spcPts val="0"/>
              </a:spcAft>
              <a:buClr>
                <a:srgbClr val="333333"/>
              </a:buClr>
              <a:buSzPts val="1400"/>
              <a:buFont typeface="Calibri"/>
              <a:buNone/>
              <a:defRPr b="1" i="0" sz="1600" u="none" cap="none" strike="noStrike">
                <a:solidFill>
                  <a:srgbClr val="333333"/>
                </a:solidFill>
                <a:latin typeface="Calibri"/>
                <a:ea typeface="Calibri"/>
                <a:cs typeface="Calibri"/>
                <a:sym typeface="Calibri"/>
              </a:defRPr>
            </a:lvl9pPr>
          </a:lstStyle>
          <a:p/>
        </p:txBody>
      </p:sp>
      <p:sp>
        <p:nvSpPr>
          <p:cNvPr id="177" name="Google Shape;177;p30"/>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rgbClr val="DE6D28"/>
              </a:buClr>
              <a:buSzPts val="2400"/>
              <a:buFont typeface="Calibri"/>
              <a:buChar char="•"/>
              <a:defRPr b="0" i="0" sz="2400" u="none" cap="none" strike="noStrike">
                <a:solidFill>
                  <a:srgbClr val="DE6D28"/>
                </a:solidFill>
                <a:latin typeface="Calibri"/>
                <a:ea typeface="Calibri"/>
                <a:cs typeface="Calibri"/>
                <a:sym typeface="Calibri"/>
              </a:defRPr>
            </a:lvl1pPr>
            <a:lvl2pPr indent="-355600" lvl="1" marL="914400" marR="0" rtl="0" algn="l">
              <a:spcBef>
                <a:spcPts val="400"/>
              </a:spcBef>
              <a:spcAft>
                <a:spcPts val="0"/>
              </a:spcAft>
              <a:buClr>
                <a:srgbClr val="333333"/>
              </a:buClr>
              <a:buSzPts val="2000"/>
              <a:buFont typeface="Calibri"/>
              <a:buChar char="–"/>
              <a:defRPr b="0" i="0" sz="2000" u="none" cap="none" strike="noStrike">
                <a:solidFill>
                  <a:srgbClr val="333333"/>
                </a:solidFill>
                <a:latin typeface="Calibri"/>
                <a:ea typeface="Calibri"/>
                <a:cs typeface="Calibri"/>
                <a:sym typeface="Calibri"/>
              </a:defRPr>
            </a:lvl2pPr>
            <a:lvl3pPr indent="-342900" lvl="2" marL="1371600" marR="0" rtl="0" algn="l">
              <a:spcBef>
                <a:spcPts val="360"/>
              </a:spcBef>
              <a:spcAft>
                <a:spcPts val="0"/>
              </a:spcAft>
              <a:buClr>
                <a:srgbClr val="0060A6"/>
              </a:buClr>
              <a:buSzPts val="1800"/>
              <a:buFont typeface="Noto Sans Symbols"/>
              <a:buChar char="▪"/>
              <a:defRPr b="0" i="0" sz="1800" u="none" cap="none" strike="noStrike">
                <a:solidFill>
                  <a:srgbClr val="0060A6"/>
                </a:solidFill>
                <a:latin typeface="Calibri"/>
                <a:ea typeface="Calibri"/>
                <a:cs typeface="Calibri"/>
                <a:sym typeface="Calibri"/>
              </a:defRPr>
            </a:lvl3pPr>
            <a:lvl4pPr indent="-330200" lvl="3" marL="18288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4pPr>
            <a:lvl5pPr indent="-330200" lvl="4" marL="22860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5pPr>
            <a:lvl6pPr indent="-330200" lvl="5" marL="27432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6pPr>
            <a:lvl7pPr indent="-330200" lvl="6" marL="32004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7pPr>
            <a:lvl8pPr indent="-330200" lvl="7" marL="36576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8pPr>
            <a:lvl9pPr indent="-330200" lvl="8" marL="41148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78" name="Shape 178"/>
        <p:cNvGrpSpPr/>
        <p:nvPr/>
      </p:nvGrpSpPr>
      <p:grpSpPr>
        <a:xfrm>
          <a:off x="0" y="0"/>
          <a:ext cx="0" cy="0"/>
          <a:chOff x="0" y="0"/>
          <a:chExt cx="0" cy="0"/>
        </a:xfrm>
      </p:grpSpPr>
      <p:sp>
        <p:nvSpPr>
          <p:cNvPr id="179" name="Google Shape;179;p31"/>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1pPr>
            <a:lvl2pPr indent="0" lvl="1"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2pPr>
            <a:lvl3pPr indent="0" lvl="2"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3pPr>
            <a:lvl4pPr indent="0" lvl="3"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4pPr>
            <a:lvl5pPr indent="0" lvl="4"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80" name="Shape 18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9" name="Shape 39"/>
        <p:cNvGrpSpPr/>
        <p:nvPr/>
      </p:nvGrpSpPr>
      <p:grpSpPr>
        <a:xfrm>
          <a:off x="0" y="0"/>
          <a:ext cx="0" cy="0"/>
          <a:chOff x="0" y="0"/>
          <a:chExt cx="0" cy="0"/>
        </a:xfrm>
      </p:grpSpPr>
      <p:sp>
        <p:nvSpPr>
          <p:cNvPr id="40" name="Google Shape;40;p4"/>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2"/>
              </a:buClr>
              <a:buSzPts val="1400"/>
              <a:buFont typeface="Source Sans Pro"/>
              <a:buNone/>
              <a:defRPr b="0" i="0" sz="4000" u="none" cap="none" strike="noStrike">
                <a:solidFill>
                  <a:schemeClr val="dk2"/>
                </a:solidFill>
                <a:latin typeface="Source Sans Pro"/>
                <a:ea typeface="Source Sans Pro"/>
                <a:cs typeface="Source Sans Pro"/>
                <a:sym typeface="Source Sans Pro"/>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1" name="Google Shape;41;p4"/>
          <p:cNvSpPr txBox="1"/>
          <p:nvPr>
            <p:ph idx="10" type="dt"/>
          </p:nvPr>
        </p:nvSpPr>
        <p:spPr>
          <a:xfrm>
            <a:off x="6172200" y="6191250"/>
            <a:ext cx="2476500" cy="47625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i="0" sz="1400" u="none" cap="none" strike="noStrike">
                <a:solidFill>
                  <a:schemeClr val="dk2"/>
                </a:solidFill>
                <a:latin typeface="Calibri"/>
                <a:ea typeface="Calibri"/>
                <a:cs typeface="Calibri"/>
                <a:sym typeface="Calibri"/>
              </a:defRPr>
            </a:lvl1pPr>
            <a:lvl2pPr indent="0" lvl="1" marL="4572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9pPr>
          </a:lstStyle>
          <a:p/>
        </p:txBody>
      </p:sp>
      <p:sp>
        <p:nvSpPr>
          <p:cNvPr id="42" name="Google Shape;42;p4"/>
          <p:cNvSpPr txBox="1"/>
          <p:nvPr>
            <p:ph idx="11" type="ftr"/>
          </p:nvPr>
        </p:nvSpPr>
        <p:spPr>
          <a:xfrm>
            <a:off x="914400" y="6172200"/>
            <a:ext cx="3962400" cy="4572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1" i="0" sz="1400" u="none" cap="none" strike="noStrike">
                <a:solidFill>
                  <a:schemeClr val="dk2"/>
                </a:solidFill>
                <a:latin typeface="Calibri"/>
                <a:ea typeface="Calibri"/>
                <a:cs typeface="Calibri"/>
                <a:sym typeface="Calibri"/>
              </a:defRPr>
            </a:lvl1pPr>
            <a:lvl2pPr indent="0" lvl="1" marL="4572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9pPr>
          </a:lstStyle>
          <a:p/>
        </p:txBody>
      </p:sp>
      <p:sp>
        <p:nvSpPr>
          <p:cNvPr id="43" name="Google Shape;43;p4"/>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1pPr>
            <a:lvl2pPr indent="0" lvl="1"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2pPr>
            <a:lvl3pPr indent="0" lvl="2"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3pPr>
            <a:lvl4pPr indent="0" lvl="3"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4pPr>
            <a:lvl5pPr indent="0" lvl="4"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5pPr>
            <a:lvl6pPr indent="0" lvl="5"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6pPr>
            <a:lvl7pPr indent="0" lvl="6"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7pPr>
            <a:lvl8pPr indent="0" lvl="7"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8pPr>
            <a:lvl9pPr indent="0" lvl="8"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81" name="Shape 181"/>
        <p:cNvGrpSpPr/>
        <p:nvPr/>
      </p:nvGrpSpPr>
      <p:grpSpPr>
        <a:xfrm>
          <a:off x="0" y="0"/>
          <a:ext cx="0" cy="0"/>
          <a:chOff x="0" y="0"/>
          <a:chExt cx="0" cy="0"/>
        </a:xfrm>
      </p:grpSpPr>
      <p:sp>
        <p:nvSpPr>
          <p:cNvPr id="182" name="Google Shape;182;p33"/>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1" i="0" sz="2000" u="none" cap="none" strike="noStrike">
                <a:solidFill>
                  <a:schemeClr val="lt1"/>
                </a:solidFill>
                <a:latin typeface="Calibri"/>
                <a:ea typeface="Calibri"/>
                <a:cs typeface="Calibri"/>
                <a:sym typeface="Calibri"/>
              </a:defRPr>
            </a:lvl1pPr>
            <a:lvl2pPr indent="0" lvl="1"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2pPr>
            <a:lvl3pPr indent="0" lvl="2"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3pPr>
            <a:lvl4pPr indent="0" lvl="3"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4pPr>
            <a:lvl5pPr indent="0" lvl="4"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9pPr>
          </a:lstStyle>
          <a:p/>
        </p:txBody>
      </p:sp>
      <p:sp>
        <p:nvSpPr>
          <p:cNvPr id="183" name="Google Shape;183;p33"/>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rgbClr val="DE6D28"/>
              </a:buClr>
              <a:buSzPts val="3200"/>
              <a:buFont typeface="Calibri"/>
              <a:buChar char="•"/>
              <a:defRPr b="0" i="0" sz="3200" u="none" cap="none" strike="noStrike">
                <a:solidFill>
                  <a:srgbClr val="DE6D28"/>
                </a:solidFill>
                <a:latin typeface="Calibri"/>
                <a:ea typeface="Calibri"/>
                <a:cs typeface="Calibri"/>
                <a:sym typeface="Calibri"/>
              </a:defRPr>
            </a:lvl1pPr>
            <a:lvl2pPr indent="-406400" lvl="1" marL="914400" marR="0" rtl="0" algn="l">
              <a:spcBef>
                <a:spcPts val="560"/>
              </a:spcBef>
              <a:spcAft>
                <a:spcPts val="0"/>
              </a:spcAft>
              <a:buClr>
                <a:srgbClr val="333333"/>
              </a:buClr>
              <a:buSzPts val="2800"/>
              <a:buFont typeface="Calibri"/>
              <a:buChar char="–"/>
              <a:defRPr b="0" i="0" sz="2800" u="none" cap="none" strike="noStrike">
                <a:solidFill>
                  <a:srgbClr val="333333"/>
                </a:solidFill>
                <a:latin typeface="Calibri"/>
                <a:ea typeface="Calibri"/>
                <a:cs typeface="Calibri"/>
                <a:sym typeface="Calibri"/>
              </a:defRPr>
            </a:lvl2pPr>
            <a:lvl3pPr indent="-381000" lvl="2" marL="1371600" marR="0" rtl="0" algn="l">
              <a:spcBef>
                <a:spcPts val="480"/>
              </a:spcBef>
              <a:spcAft>
                <a:spcPts val="0"/>
              </a:spcAft>
              <a:buClr>
                <a:srgbClr val="0060A6"/>
              </a:buClr>
              <a:buSzPts val="2400"/>
              <a:buFont typeface="Noto Sans Symbols"/>
              <a:buChar char="▪"/>
              <a:defRPr b="0" i="0" sz="2400" u="none" cap="none" strike="noStrike">
                <a:solidFill>
                  <a:srgbClr val="0060A6"/>
                </a:solidFill>
                <a:latin typeface="Calibri"/>
                <a:ea typeface="Calibri"/>
                <a:cs typeface="Calibri"/>
                <a:sym typeface="Calibri"/>
              </a:defRPr>
            </a:lvl3pPr>
            <a:lvl4pPr indent="-355600" lvl="3" marL="1828800" marR="0" rtl="0" algn="l">
              <a:spcBef>
                <a:spcPts val="400"/>
              </a:spcBef>
              <a:spcAft>
                <a:spcPts val="0"/>
              </a:spcAft>
              <a:buClr>
                <a:srgbClr val="333333"/>
              </a:buClr>
              <a:buSzPts val="2000"/>
              <a:buFont typeface="Calibri"/>
              <a:buChar char="–"/>
              <a:defRPr b="0" i="0" sz="2000" u="none" cap="none" strike="noStrike">
                <a:solidFill>
                  <a:srgbClr val="333333"/>
                </a:solidFill>
                <a:latin typeface="Calibri"/>
                <a:ea typeface="Calibri"/>
                <a:cs typeface="Calibri"/>
                <a:sym typeface="Calibri"/>
              </a:defRPr>
            </a:lvl4pPr>
            <a:lvl5pPr indent="-355600" lvl="4" marL="2286000" marR="0" rtl="0" algn="l">
              <a:spcBef>
                <a:spcPts val="400"/>
              </a:spcBef>
              <a:spcAft>
                <a:spcPts val="0"/>
              </a:spcAft>
              <a:buClr>
                <a:srgbClr val="333333"/>
              </a:buClr>
              <a:buSzPts val="2000"/>
              <a:buFont typeface="Calibri"/>
              <a:buChar char="»"/>
              <a:defRPr b="0" i="0" sz="2000" u="none" cap="none" strike="noStrike">
                <a:solidFill>
                  <a:srgbClr val="333333"/>
                </a:solidFill>
                <a:latin typeface="Calibri"/>
                <a:ea typeface="Calibri"/>
                <a:cs typeface="Calibri"/>
                <a:sym typeface="Calibri"/>
              </a:defRPr>
            </a:lvl5pPr>
            <a:lvl6pPr indent="-355600" lvl="5" marL="2743200" marR="0" rtl="0" algn="l">
              <a:spcBef>
                <a:spcPts val="400"/>
              </a:spcBef>
              <a:spcAft>
                <a:spcPts val="0"/>
              </a:spcAft>
              <a:buClr>
                <a:srgbClr val="333333"/>
              </a:buClr>
              <a:buSzPts val="2000"/>
              <a:buFont typeface="Calibri"/>
              <a:buChar char="»"/>
              <a:defRPr b="0" i="0" sz="2000" u="none" cap="none" strike="noStrike">
                <a:solidFill>
                  <a:srgbClr val="333333"/>
                </a:solidFill>
                <a:latin typeface="Calibri"/>
                <a:ea typeface="Calibri"/>
                <a:cs typeface="Calibri"/>
                <a:sym typeface="Calibri"/>
              </a:defRPr>
            </a:lvl6pPr>
            <a:lvl7pPr indent="-355600" lvl="6" marL="3200400" marR="0" rtl="0" algn="l">
              <a:spcBef>
                <a:spcPts val="400"/>
              </a:spcBef>
              <a:spcAft>
                <a:spcPts val="0"/>
              </a:spcAft>
              <a:buClr>
                <a:srgbClr val="333333"/>
              </a:buClr>
              <a:buSzPts val="2000"/>
              <a:buFont typeface="Calibri"/>
              <a:buChar char="»"/>
              <a:defRPr b="0" i="0" sz="2000" u="none" cap="none" strike="noStrike">
                <a:solidFill>
                  <a:srgbClr val="333333"/>
                </a:solidFill>
                <a:latin typeface="Calibri"/>
                <a:ea typeface="Calibri"/>
                <a:cs typeface="Calibri"/>
                <a:sym typeface="Calibri"/>
              </a:defRPr>
            </a:lvl7pPr>
            <a:lvl8pPr indent="-355600" lvl="7" marL="3657600" marR="0" rtl="0" algn="l">
              <a:spcBef>
                <a:spcPts val="400"/>
              </a:spcBef>
              <a:spcAft>
                <a:spcPts val="0"/>
              </a:spcAft>
              <a:buClr>
                <a:srgbClr val="333333"/>
              </a:buClr>
              <a:buSzPts val="2000"/>
              <a:buFont typeface="Calibri"/>
              <a:buChar char="»"/>
              <a:defRPr b="0" i="0" sz="2000" u="none" cap="none" strike="noStrike">
                <a:solidFill>
                  <a:srgbClr val="333333"/>
                </a:solidFill>
                <a:latin typeface="Calibri"/>
                <a:ea typeface="Calibri"/>
                <a:cs typeface="Calibri"/>
                <a:sym typeface="Calibri"/>
              </a:defRPr>
            </a:lvl8pPr>
            <a:lvl9pPr indent="-355600" lvl="8" marL="4114800" marR="0" rtl="0" algn="l">
              <a:spcBef>
                <a:spcPts val="400"/>
              </a:spcBef>
              <a:spcAft>
                <a:spcPts val="0"/>
              </a:spcAft>
              <a:buClr>
                <a:srgbClr val="333333"/>
              </a:buClr>
              <a:buSzPts val="2000"/>
              <a:buFont typeface="Calibri"/>
              <a:buChar char="»"/>
              <a:defRPr b="0" i="0" sz="2000" u="none" cap="none" strike="noStrike">
                <a:solidFill>
                  <a:srgbClr val="333333"/>
                </a:solidFill>
                <a:latin typeface="Calibri"/>
                <a:ea typeface="Calibri"/>
                <a:cs typeface="Calibri"/>
                <a:sym typeface="Calibri"/>
              </a:defRPr>
            </a:lvl9pPr>
          </a:lstStyle>
          <a:p/>
        </p:txBody>
      </p:sp>
      <p:sp>
        <p:nvSpPr>
          <p:cNvPr id="184" name="Google Shape;184;p33"/>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rgbClr val="DE6D28"/>
              </a:buClr>
              <a:buSzPts val="1400"/>
              <a:buFont typeface="Calibri"/>
              <a:buNone/>
              <a:defRPr b="0" i="0" sz="1400" u="none" cap="none" strike="noStrike">
                <a:solidFill>
                  <a:srgbClr val="DE6D28"/>
                </a:solidFill>
                <a:latin typeface="Calibri"/>
                <a:ea typeface="Calibri"/>
                <a:cs typeface="Calibri"/>
                <a:sym typeface="Calibri"/>
              </a:defRPr>
            </a:lvl1pPr>
            <a:lvl2pPr indent="-228600" lvl="1" marL="914400" marR="0" rtl="0" algn="l">
              <a:spcBef>
                <a:spcPts val="240"/>
              </a:spcBef>
              <a:spcAft>
                <a:spcPts val="0"/>
              </a:spcAft>
              <a:buClr>
                <a:srgbClr val="333333"/>
              </a:buClr>
              <a:buSzPts val="1400"/>
              <a:buFont typeface="Calibri"/>
              <a:buNone/>
              <a:defRPr b="0" i="0" sz="1200" u="none" cap="none" strike="noStrike">
                <a:solidFill>
                  <a:srgbClr val="333333"/>
                </a:solidFill>
                <a:latin typeface="Calibri"/>
                <a:ea typeface="Calibri"/>
                <a:cs typeface="Calibri"/>
                <a:sym typeface="Calibri"/>
              </a:defRPr>
            </a:lvl2pPr>
            <a:lvl3pPr indent="-228600" lvl="2" marL="1371600" marR="0" rtl="0" algn="l">
              <a:spcBef>
                <a:spcPts val="200"/>
              </a:spcBef>
              <a:spcAft>
                <a:spcPts val="0"/>
              </a:spcAft>
              <a:buClr>
                <a:srgbClr val="0060A6"/>
              </a:buClr>
              <a:buSzPts val="1400"/>
              <a:buFont typeface="Noto Sans Symbols"/>
              <a:buNone/>
              <a:defRPr b="0" i="0" sz="1000" u="none" cap="none" strike="noStrike">
                <a:solidFill>
                  <a:srgbClr val="0060A6"/>
                </a:solidFill>
                <a:latin typeface="Calibri"/>
                <a:ea typeface="Calibri"/>
                <a:cs typeface="Calibri"/>
                <a:sym typeface="Calibri"/>
              </a:defRPr>
            </a:lvl3pPr>
            <a:lvl4pPr indent="-228600" lvl="3" marL="1828800" marR="0" rtl="0" algn="l">
              <a:spcBef>
                <a:spcPts val="180"/>
              </a:spcBef>
              <a:spcAft>
                <a:spcPts val="0"/>
              </a:spcAft>
              <a:buClr>
                <a:srgbClr val="333333"/>
              </a:buClr>
              <a:buSzPts val="1400"/>
              <a:buFont typeface="Calibri"/>
              <a:buNone/>
              <a:defRPr b="0" i="0" sz="900" u="none" cap="none" strike="noStrike">
                <a:solidFill>
                  <a:srgbClr val="333333"/>
                </a:solidFill>
                <a:latin typeface="Calibri"/>
                <a:ea typeface="Calibri"/>
                <a:cs typeface="Calibri"/>
                <a:sym typeface="Calibri"/>
              </a:defRPr>
            </a:lvl4pPr>
            <a:lvl5pPr indent="-228600" lvl="4" marL="2286000" marR="0" rtl="0" algn="l">
              <a:spcBef>
                <a:spcPts val="180"/>
              </a:spcBef>
              <a:spcAft>
                <a:spcPts val="0"/>
              </a:spcAft>
              <a:buClr>
                <a:srgbClr val="333333"/>
              </a:buClr>
              <a:buSzPts val="1400"/>
              <a:buFont typeface="Calibri"/>
              <a:buNone/>
              <a:defRPr b="0" i="0" sz="900" u="none" cap="none" strike="noStrike">
                <a:solidFill>
                  <a:srgbClr val="333333"/>
                </a:solidFill>
                <a:latin typeface="Calibri"/>
                <a:ea typeface="Calibri"/>
                <a:cs typeface="Calibri"/>
                <a:sym typeface="Calibri"/>
              </a:defRPr>
            </a:lvl5pPr>
            <a:lvl6pPr indent="-228600" lvl="5" marL="2743200" marR="0" rtl="0" algn="l">
              <a:spcBef>
                <a:spcPts val="180"/>
              </a:spcBef>
              <a:spcAft>
                <a:spcPts val="0"/>
              </a:spcAft>
              <a:buClr>
                <a:srgbClr val="333333"/>
              </a:buClr>
              <a:buSzPts val="1400"/>
              <a:buFont typeface="Calibri"/>
              <a:buNone/>
              <a:defRPr b="0" i="0" sz="900" u="none" cap="none" strike="noStrike">
                <a:solidFill>
                  <a:srgbClr val="333333"/>
                </a:solidFill>
                <a:latin typeface="Calibri"/>
                <a:ea typeface="Calibri"/>
                <a:cs typeface="Calibri"/>
                <a:sym typeface="Calibri"/>
              </a:defRPr>
            </a:lvl6pPr>
            <a:lvl7pPr indent="-228600" lvl="6" marL="3200400" marR="0" rtl="0" algn="l">
              <a:spcBef>
                <a:spcPts val="180"/>
              </a:spcBef>
              <a:spcAft>
                <a:spcPts val="0"/>
              </a:spcAft>
              <a:buClr>
                <a:srgbClr val="333333"/>
              </a:buClr>
              <a:buSzPts val="1400"/>
              <a:buFont typeface="Calibri"/>
              <a:buNone/>
              <a:defRPr b="0" i="0" sz="900" u="none" cap="none" strike="noStrike">
                <a:solidFill>
                  <a:srgbClr val="333333"/>
                </a:solidFill>
                <a:latin typeface="Calibri"/>
                <a:ea typeface="Calibri"/>
                <a:cs typeface="Calibri"/>
                <a:sym typeface="Calibri"/>
              </a:defRPr>
            </a:lvl7pPr>
            <a:lvl8pPr indent="-228600" lvl="7" marL="3657600" marR="0" rtl="0" algn="l">
              <a:spcBef>
                <a:spcPts val="180"/>
              </a:spcBef>
              <a:spcAft>
                <a:spcPts val="0"/>
              </a:spcAft>
              <a:buClr>
                <a:srgbClr val="333333"/>
              </a:buClr>
              <a:buSzPts val="1400"/>
              <a:buFont typeface="Calibri"/>
              <a:buNone/>
              <a:defRPr b="0" i="0" sz="900" u="none" cap="none" strike="noStrike">
                <a:solidFill>
                  <a:srgbClr val="333333"/>
                </a:solidFill>
                <a:latin typeface="Calibri"/>
                <a:ea typeface="Calibri"/>
                <a:cs typeface="Calibri"/>
                <a:sym typeface="Calibri"/>
              </a:defRPr>
            </a:lvl8pPr>
            <a:lvl9pPr indent="-228600" lvl="8" marL="4114800" marR="0" rtl="0" algn="l">
              <a:spcBef>
                <a:spcPts val="180"/>
              </a:spcBef>
              <a:spcAft>
                <a:spcPts val="0"/>
              </a:spcAft>
              <a:buClr>
                <a:srgbClr val="333333"/>
              </a:buClr>
              <a:buSzPts val="1400"/>
              <a:buFont typeface="Calibri"/>
              <a:buNone/>
              <a:defRPr b="0" i="0" sz="9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85" name="Shape 185"/>
        <p:cNvGrpSpPr/>
        <p:nvPr/>
      </p:nvGrpSpPr>
      <p:grpSpPr>
        <a:xfrm>
          <a:off x="0" y="0"/>
          <a:ext cx="0" cy="0"/>
          <a:chOff x="0" y="0"/>
          <a:chExt cx="0" cy="0"/>
        </a:xfrm>
      </p:grpSpPr>
      <p:sp>
        <p:nvSpPr>
          <p:cNvPr id="186" name="Google Shape;186;p34"/>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1" i="0" sz="2000" u="none" cap="none" strike="noStrike">
                <a:solidFill>
                  <a:schemeClr val="lt1"/>
                </a:solidFill>
                <a:latin typeface="Calibri"/>
                <a:ea typeface="Calibri"/>
                <a:cs typeface="Calibri"/>
                <a:sym typeface="Calibri"/>
              </a:defRPr>
            </a:lvl1pPr>
            <a:lvl2pPr indent="0" lvl="1"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2pPr>
            <a:lvl3pPr indent="0" lvl="2"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3pPr>
            <a:lvl4pPr indent="0" lvl="3"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4pPr>
            <a:lvl5pPr indent="0" lvl="4"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9pPr>
          </a:lstStyle>
          <a:p/>
        </p:txBody>
      </p:sp>
      <p:sp>
        <p:nvSpPr>
          <p:cNvPr id="187" name="Google Shape;187;p34"/>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lstStyle>
            <a:lvl1pPr indent="0" lvl="0" marL="0" marR="0" rtl="0" algn="l">
              <a:spcBef>
                <a:spcPts val="640"/>
              </a:spcBef>
              <a:spcAft>
                <a:spcPts val="0"/>
              </a:spcAft>
              <a:buClr>
                <a:srgbClr val="DE6D28"/>
              </a:buClr>
              <a:buSzPts val="1400"/>
              <a:buFont typeface="Calibri"/>
              <a:buNone/>
              <a:defRPr b="0" i="0" sz="3200" u="none" cap="none" strike="noStrike">
                <a:solidFill>
                  <a:srgbClr val="DE6D28"/>
                </a:solidFill>
                <a:latin typeface="Calibri"/>
                <a:ea typeface="Calibri"/>
                <a:cs typeface="Calibri"/>
                <a:sym typeface="Calibri"/>
              </a:defRPr>
            </a:lvl1pPr>
            <a:lvl2pPr indent="0" lvl="1" marL="457200" marR="0" rtl="0" algn="l">
              <a:spcBef>
                <a:spcPts val="560"/>
              </a:spcBef>
              <a:spcAft>
                <a:spcPts val="0"/>
              </a:spcAft>
              <a:buClr>
                <a:srgbClr val="333333"/>
              </a:buClr>
              <a:buSzPts val="1400"/>
              <a:buFont typeface="Calibri"/>
              <a:buNone/>
              <a:defRPr b="0" i="0" sz="2800" u="none" cap="none" strike="noStrike">
                <a:solidFill>
                  <a:srgbClr val="333333"/>
                </a:solidFill>
                <a:latin typeface="Calibri"/>
                <a:ea typeface="Calibri"/>
                <a:cs typeface="Calibri"/>
                <a:sym typeface="Calibri"/>
              </a:defRPr>
            </a:lvl2pPr>
            <a:lvl3pPr indent="0" lvl="2" marL="914400" marR="0" rtl="0" algn="l">
              <a:spcBef>
                <a:spcPts val="480"/>
              </a:spcBef>
              <a:spcAft>
                <a:spcPts val="0"/>
              </a:spcAft>
              <a:buClr>
                <a:srgbClr val="0060A6"/>
              </a:buClr>
              <a:buSzPts val="1400"/>
              <a:buFont typeface="Noto Sans Symbols"/>
              <a:buNone/>
              <a:defRPr b="0" i="0" sz="2400" u="none" cap="none" strike="noStrike">
                <a:solidFill>
                  <a:srgbClr val="0060A6"/>
                </a:solidFill>
                <a:latin typeface="Calibri"/>
                <a:ea typeface="Calibri"/>
                <a:cs typeface="Calibri"/>
                <a:sym typeface="Calibri"/>
              </a:defRPr>
            </a:lvl3pPr>
            <a:lvl4pPr indent="0" lvl="3" marL="1371600" marR="0" rtl="0" algn="l">
              <a:spcBef>
                <a:spcPts val="400"/>
              </a:spcBef>
              <a:spcAft>
                <a:spcPts val="0"/>
              </a:spcAft>
              <a:buClr>
                <a:srgbClr val="333333"/>
              </a:buClr>
              <a:buSzPts val="1400"/>
              <a:buFont typeface="Calibri"/>
              <a:buNone/>
              <a:defRPr b="0" i="0" sz="2000" u="none" cap="none" strike="noStrike">
                <a:solidFill>
                  <a:srgbClr val="333333"/>
                </a:solidFill>
                <a:latin typeface="Calibri"/>
                <a:ea typeface="Calibri"/>
                <a:cs typeface="Calibri"/>
                <a:sym typeface="Calibri"/>
              </a:defRPr>
            </a:lvl4pPr>
            <a:lvl5pPr indent="0" lvl="4" marL="1828800" marR="0" rtl="0" algn="l">
              <a:spcBef>
                <a:spcPts val="400"/>
              </a:spcBef>
              <a:spcAft>
                <a:spcPts val="0"/>
              </a:spcAft>
              <a:buClr>
                <a:srgbClr val="333333"/>
              </a:buClr>
              <a:buSzPts val="1400"/>
              <a:buFont typeface="Calibri"/>
              <a:buNone/>
              <a:defRPr b="0" i="0" sz="2000" u="none" cap="none" strike="noStrike">
                <a:solidFill>
                  <a:srgbClr val="333333"/>
                </a:solidFill>
                <a:latin typeface="Calibri"/>
                <a:ea typeface="Calibri"/>
                <a:cs typeface="Calibri"/>
                <a:sym typeface="Calibri"/>
              </a:defRPr>
            </a:lvl5pPr>
            <a:lvl6pPr indent="0" lvl="5" marL="2286000" marR="0" rtl="0" algn="l">
              <a:spcBef>
                <a:spcPts val="400"/>
              </a:spcBef>
              <a:spcAft>
                <a:spcPts val="0"/>
              </a:spcAft>
              <a:buClr>
                <a:srgbClr val="333333"/>
              </a:buClr>
              <a:buSzPts val="1400"/>
              <a:buFont typeface="Calibri"/>
              <a:buNone/>
              <a:defRPr b="0" i="0" sz="2000" u="none" cap="none" strike="noStrike">
                <a:solidFill>
                  <a:srgbClr val="333333"/>
                </a:solidFill>
                <a:latin typeface="Calibri"/>
                <a:ea typeface="Calibri"/>
                <a:cs typeface="Calibri"/>
                <a:sym typeface="Calibri"/>
              </a:defRPr>
            </a:lvl6pPr>
            <a:lvl7pPr indent="0" lvl="6" marL="2743200" marR="0" rtl="0" algn="l">
              <a:spcBef>
                <a:spcPts val="400"/>
              </a:spcBef>
              <a:spcAft>
                <a:spcPts val="0"/>
              </a:spcAft>
              <a:buClr>
                <a:srgbClr val="333333"/>
              </a:buClr>
              <a:buSzPts val="1400"/>
              <a:buFont typeface="Calibri"/>
              <a:buNone/>
              <a:defRPr b="0" i="0" sz="2000" u="none" cap="none" strike="noStrike">
                <a:solidFill>
                  <a:srgbClr val="333333"/>
                </a:solidFill>
                <a:latin typeface="Calibri"/>
                <a:ea typeface="Calibri"/>
                <a:cs typeface="Calibri"/>
                <a:sym typeface="Calibri"/>
              </a:defRPr>
            </a:lvl7pPr>
            <a:lvl8pPr indent="0" lvl="7" marL="3200400" marR="0" rtl="0" algn="l">
              <a:spcBef>
                <a:spcPts val="400"/>
              </a:spcBef>
              <a:spcAft>
                <a:spcPts val="0"/>
              </a:spcAft>
              <a:buClr>
                <a:srgbClr val="333333"/>
              </a:buClr>
              <a:buSzPts val="1400"/>
              <a:buFont typeface="Calibri"/>
              <a:buNone/>
              <a:defRPr b="0" i="0" sz="2000" u="none" cap="none" strike="noStrike">
                <a:solidFill>
                  <a:srgbClr val="333333"/>
                </a:solidFill>
                <a:latin typeface="Calibri"/>
                <a:ea typeface="Calibri"/>
                <a:cs typeface="Calibri"/>
                <a:sym typeface="Calibri"/>
              </a:defRPr>
            </a:lvl8pPr>
            <a:lvl9pPr indent="0" lvl="8" marL="3657600" marR="0" rtl="0" algn="l">
              <a:spcBef>
                <a:spcPts val="400"/>
              </a:spcBef>
              <a:spcAft>
                <a:spcPts val="0"/>
              </a:spcAft>
              <a:buClr>
                <a:srgbClr val="333333"/>
              </a:buClr>
              <a:buSzPts val="1400"/>
              <a:buFont typeface="Calibri"/>
              <a:buNone/>
              <a:defRPr b="0" i="0" sz="2000" u="none" cap="none" strike="noStrike">
                <a:solidFill>
                  <a:srgbClr val="333333"/>
                </a:solidFill>
                <a:latin typeface="Calibri"/>
                <a:ea typeface="Calibri"/>
                <a:cs typeface="Calibri"/>
                <a:sym typeface="Calibri"/>
              </a:defRPr>
            </a:lvl9pPr>
          </a:lstStyle>
          <a:p/>
        </p:txBody>
      </p:sp>
      <p:sp>
        <p:nvSpPr>
          <p:cNvPr id="188" name="Google Shape;188;p34"/>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rgbClr val="DE6D28"/>
              </a:buClr>
              <a:buSzPts val="1400"/>
              <a:buFont typeface="Calibri"/>
              <a:buNone/>
              <a:defRPr b="0" i="0" sz="1400" u="none" cap="none" strike="noStrike">
                <a:solidFill>
                  <a:srgbClr val="DE6D28"/>
                </a:solidFill>
                <a:latin typeface="Calibri"/>
                <a:ea typeface="Calibri"/>
                <a:cs typeface="Calibri"/>
                <a:sym typeface="Calibri"/>
              </a:defRPr>
            </a:lvl1pPr>
            <a:lvl2pPr indent="-228600" lvl="1" marL="914400" marR="0" rtl="0" algn="l">
              <a:spcBef>
                <a:spcPts val="240"/>
              </a:spcBef>
              <a:spcAft>
                <a:spcPts val="0"/>
              </a:spcAft>
              <a:buClr>
                <a:srgbClr val="333333"/>
              </a:buClr>
              <a:buSzPts val="1400"/>
              <a:buFont typeface="Calibri"/>
              <a:buNone/>
              <a:defRPr b="0" i="0" sz="1200" u="none" cap="none" strike="noStrike">
                <a:solidFill>
                  <a:srgbClr val="333333"/>
                </a:solidFill>
                <a:latin typeface="Calibri"/>
                <a:ea typeface="Calibri"/>
                <a:cs typeface="Calibri"/>
                <a:sym typeface="Calibri"/>
              </a:defRPr>
            </a:lvl2pPr>
            <a:lvl3pPr indent="-228600" lvl="2" marL="1371600" marR="0" rtl="0" algn="l">
              <a:spcBef>
                <a:spcPts val="200"/>
              </a:spcBef>
              <a:spcAft>
                <a:spcPts val="0"/>
              </a:spcAft>
              <a:buClr>
                <a:srgbClr val="0060A6"/>
              </a:buClr>
              <a:buSzPts val="1400"/>
              <a:buFont typeface="Noto Sans Symbols"/>
              <a:buNone/>
              <a:defRPr b="0" i="0" sz="1000" u="none" cap="none" strike="noStrike">
                <a:solidFill>
                  <a:srgbClr val="0060A6"/>
                </a:solidFill>
                <a:latin typeface="Calibri"/>
                <a:ea typeface="Calibri"/>
                <a:cs typeface="Calibri"/>
                <a:sym typeface="Calibri"/>
              </a:defRPr>
            </a:lvl3pPr>
            <a:lvl4pPr indent="-228600" lvl="3" marL="1828800" marR="0" rtl="0" algn="l">
              <a:spcBef>
                <a:spcPts val="180"/>
              </a:spcBef>
              <a:spcAft>
                <a:spcPts val="0"/>
              </a:spcAft>
              <a:buClr>
                <a:srgbClr val="333333"/>
              </a:buClr>
              <a:buSzPts val="1400"/>
              <a:buFont typeface="Calibri"/>
              <a:buNone/>
              <a:defRPr b="0" i="0" sz="900" u="none" cap="none" strike="noStrike">
                <a:solidFill>
                  <a:srgbClr val="333333"/>
                </a:solidFill>
                <a:latin typeface="Calibri"/>
                <a:ea typeface="Calibri"/>
                <a:cs typeface="Calibri"/>
                <a:sym typeface="Calibri"/>
              </a:defRPr>
            </a:lvl4pPr>
            <a:lvl5pPr indent="-228600" lvl="4" marL="2286000" marR="0" rtl="0" algn="l">
              <a:spcBef>
                <a:spcPts val="180"/>
              </a:spcBef>
              <a:spcAft>
                <a:spcPts val="0"/>
              </a:spcAft>
              <a:buClr>
                <a:srgbClr val="333333"/>
              </a:buClr>
              <a:buSzPts val="1400"/>
              <a:buFont typeface="Calibri"/>
              <a:buNone/>
              <a:defRPr b="0" i="0" sz="900" u="none" cap="none" strike="noStrike">
                <a:solidFill>
                  <a:srgbClr val="333333"/>
                </a:solidFill>
                <a:latin typeface="Calibri"/>
                <a:ea typeface="Calibri"/>
                <a:cs typeface="Calibri"/>
                <a:sym typeface="Calibri"/>
              </a:defRPr>
            </a:lvl5pPr>
            <a:lvl6pPr indent="-228600" lvl="5" marL="2743200" marR="0" rtl="0" algn="l">
              <a:spcBef>
                <a:spcPts val="180"/>
              </a:spcBef>
              <a:spcAft>
                <a:spcPts val="0"/>
              </a:spcAft>
              <a:buClr>
                <a:srgbClr val="333333"/>
              </a:buClr>
              <a:buSzPts val="1400"/>
              <a:buFont typeface="Calibri"/>
              <a:buNone/>
              <a:defRPr b="0" i="0" sz="900" u="none" cap="none" strike="noStrike">
                <a:solidFill>
                  <a:srgbClr val="333333"/>
                </a:solidFill>
                <a:latin typeface="Calibri"/>
                <a:ea typeface="Calibri"/>
                <a:cs typeface="Calibri"/>
                <a:sym typeface="Calibri"/>
              </a:defRPr>
            </a:lvl6pPr>
            <a:lvl7pPr indent="-228600" lvl="6" marL="3200400" marR="0" rtl="0" algn="l">
              <a:spcBef>
                <a:spcPts val="180"/>
              </a:spcBef>
              <a:spcAft>
                <a:spcPts val="0"/>
              </a:spcAft>
              <a:buClr>
                <a:srgbClr val="333333"/>
              </a:buClr>
              <a:buSzPts val="1400"/>
              <a:buFont typeface="Calibri"/>
              <a:buNone/>
              <a:defRPr b="0" i="0" sz="900" u="none" cap="none" strike="noStrike">
                <a:solidFill>
                  <a:srgbClr val="333333"/>
                </a:solidFill>
                <a:latin typeface="Calibri"/>
                <a:ea typeface="Calibri"/>
                <a:cs typeface="Calibri"/>
                <a:sym typeface="Calibri"/>
              </a:defRPr>
            </a:lvl7pPr>
            <a:lvl8pPr indent="-228600" lvl="7" marL="3657600" marR="0" rtl="0" algn="l">
              <a:spcBef>
                <a:spcPts val="180"/>
              </a:spcBef>
              <a:spcAft>
                <a:spcPts val="0"/>
              </a:spcAft>
              <a:buClr>
                <a:srgbClr val="333333"/>
              </a:buClr>
              <a:buSzPts val="1400"/>
              <a:buFont typeface="Calibri"/>
              <a:buNone/>
              <a:defRPr b="0" i="0" sz="900" u="none" cap="none" strike="noStrike">
                <a:solidFill>
                  <a:srgbClr val="333333"/>
                </a:solidFill>
                <a:latin typeface="Calibri"/>
                <a:ea typeface="Calibri"/>
                <a:cs typeface="Calibri"/>
                <a:sym typeface="Calibri"/>
              </a:defRPr>
            </a:lvl8pPr>
            <a:lvl9pPr indent="-228600" lvl="8" marL="4114800" marR="0" rtl="0" algn="l">
              <a:spcBef>
                <a:spcPts val="180"/>
              </a:spcBef>
              <a:spcAft>
                <a:spcPts val="0"/>
              </a:spcAft>
              <a:buClr>
                <a:srgbClr val="333333"/>
              </a:buClr>
              <a:buSzPts val="1400"/>
              <a:buFont typeface="Calibri"/>
              <a:buNone/>
              <a:defRPr b="0" i="0" sz="9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89" name="Shape 189"/>
        <p:cNvGrpSpPr/>
        <p:nvPr/>
      </p:nvGrpSpPr>
      <p:grpSpPr>
        <a:xfrm>
          <a:off x="0" y="0"/>
          <a:ext cx="0" cy="0"/>
          <a:chOff x="0" y="0"/>
          <a:chExt cx="0" cy="0"/>
        </a:xfrm>
      </p:grpSpPr>
      <p:sp>
        <p:nvSpPr>
          <p:cNvPr id="190" name="Google Shape;190;p35"/>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1pPr>
            <a:lvl2pPr indent="0" lvl="1"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2pPr>
            <a:lvl3pPr indent="0" lvl="2"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3pPr>
            <a:lvl4pPr indent="0" lvl="3"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4pPr>
            <a:lvl5pPr indent="0" lvl="4"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9pPr>
          </a:lstStyle>
          <a:p/>
        </p:txBody>
      </p:sp>
      <p:sp>
        <p:nvSpPr>
          <p:cNvPr id="191" name="Google Shape;191;p35"/>
          <p:cNvSpPr txBox="1"/>
          <p:nvPr>
            <p:ph idx="1" type="body"/>
          </p:nvPr>
        </p:nvSpPr>
        <p:spPr>
          <a:xfrm rot="5400000">
            <a:off x="2309018" y="-251619"/>
            <a:ext cx="4525963" cy="82296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rgbClr val="DE6D28"/>
              </a:buClr>
              <a:buSzPts val="2400"/>
              <a:buFont typeface="Calibri"/>
              <a:buChar char="•"/>
              <a:defRPr b="0" i="0" sz="2400" u="none" cap="none" strike="noStrike">
                <a:solidFill>
                  <a:srgbClr val="DE6D28"/>
                </a:solidFill>
                <a:latin typeface="Calibri"/>
                <a:ea typeface="Calibri"/>
                <a:cs typeface="Calibri"/>
                <a:sym typeface="Calibri"/>
              </a:defRPr>
            </a:lvl1pPr>
            <a:lvl2pPr indent="-368300" lvl="1" marL="914400" marR="0" rtl="0" algn="l">
              <a:spcBef>
                <a:spcPts val="440"/>
              </a:spcBef>
              <a:spcAft>
                <a:spcPts val="0"/>
              </a:spcAft>
              <a:buClr>
                <a:srgbClr val="333333"/>
              </a:buClr>
              <a:buSzPts val="2200"/>
              <a:buFont typeface="Calibri"/>
              <a:buChar char="–"/>
              <a:defRPr b="0" i="0" sz="2200" u="none" cap="none" strike="noStrike">
                <a:solidFill>
                  <a:srgbClr val="333333"/>
                </a:solidFill>
                <a:latin typeface="Calibri"/>
                <a:ea typeface="Calibri"/>
                <a:cs typeface="Calibri"/>
                <a:sym typeface="Calibri"/>
              </a:defRPr>
            </a:lvl2pPr>
            <a:lvl3pPr indent="-355600" lvl="2" marL="1371600" marR="0" rtl="0" algn="l">
              <a:spcBef>
                <a:spcPts val="400"/>
              </a:spcBef>
              <a:spcAft>
                <a:spcPts val="0"/>
              </a:spcAft>
              <a:buClr>
                <a:srgbClr val="0060A6"/>
              </a:buClr>
              <a:buSzPts val="2000"/>
              <a:buFont typeface="Noto Sans Symbols"/>
              <a:buChar char="▪"/>
              <a:defRPr b="0" i="0" sz="2000" u="none" cap="none" strike="noStrike">
                <a:solidFill>
                  <a:srgbClr val="0060A6"/>
                </a:solidFill>
                <a:latin typeface="Calibri"/>
                <a:ea typeface="Calibri"/>
                <a:cs typeface="Calibri"/>
                <a:sym typeface="Calibri"/>
              </a:defRPr>
            </a:lvl3pPr>
            <a:lvl4pPr indent="-342900" lvl="3" marL="1828800" marR="0" rtl="0" algn="l">
              <a:spcBef>
                <a:spcPts val="360"/>
              </a:spcBef>
              <a:spcAft>
                <a:spcPts val="0"/>
              </a:spcAft>
              <a:buClr>
                <a:srgbClr val="333333"/>
              </a:buClr>
              <a:buSzPts val="1800"/>
              <a:buFont typeface="Calibri"/>
              <a:buChar char="–"/>
              <a:defRPr b="0" i="0" sz="1800" u="none" cap="none" strike="noStrike">
                <a:solidFill>
                  <a:srgbClr val="333333"/>
                </a:solidFill>
                <a:latin typeface="Calibri"/>
                <a:ea typeface="Calibri"/>
                <a:cs typeface="Calibri"/>
                <a:sym typeface="Calibri"/>
              </a:defRPr>
            </a:lvl4pPr>
            <a:lvl5pPr indent="-330200" lvl="4" marL="22860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5pPr>
            <a:lvl6pPr indent="-330200" lvl="5" marL="27432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6pPr>
            <a:lvl7pPr indent="-330200" lvl="6" marL="32004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7pPr>
            <a:lvl8pPr indent="-330200" lvl="7" marL="36576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8pPr>
            <a:lvl9pPr indent="-330200" lvl="8" marL="41148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92" name="Shape 192"/>
        <p:cNvGrpSpPr/>
        <p:nvPr/>
      </p:nvGrpSpPr>
      <p:grpSpPr>
        <a:xfrm>
          <a:off x="0" y="0"/>
          <a:ext cx="0" cy="0"/>
          <a:chOff x="0" y="0"/>
          <a:chExt cx="0" cy="0"/>
        </a:xfrm>
      </p:grpSpPr>
      <p:sp>
        <p:nvSpPr>
          <p:cNvPr id="193" name="Google Shape;193;p36"/>
          <p:cNvSpPr txBox="1"/>
          <p:nvPr>
            <p:ph type="title"/>
          </p:nvPr>
        </p:nvSpPr>
        <p:spPr>
          <a:xfrm rot="5400000">
            <a:off x="4732337" y="2171700"/>
            <a:ext cx="5851525" cy="20574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1pPr>
            <a:lvl2pPr indent="0" lvl="1"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2pPr>
            <a:lvl3pPr indent="0" lvl="2"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3pPr>
            <a:lvl4pPr indent="0" lvl="3"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4pPr>
            <a:lvl5pPr indent="0" lvl="4" mar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9pPr>
          </a:lstStyle>
          <a:p/>
        </p:txBody>
      </p:sp>
      <p:sp>
        <p:nvSpPr>
          <p:cNvPr id="194" name="Google Shape;194;p36"/>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rgbClr val="DE6D28"/>
              </a:buClr>
              <a:buSzPts val="2400"/>
              <a:buFont typeface="Calibri"/>
              <a:buChar char="•"/>
              <a:defRPr b="0" i="0" sz="2400" u="none" cap="none" strike="noStrike">
                <a:solidFill>
                  <a:srgbClr val="DE6D28"/>
                </a:solidFill>
                <a:latin typeface="Calibri"/>
                <a:ea typeface="Calibri"/>
                <a:cs typeface="Calibri"/>
                <a:sym typeface="Calibri"/>
              </a:defRPr>
            </a:lvl1pPr>
            <a:lvl2pPr indent="-368300" lvl="1" marL="914400" marR="0" rtl="0" algn="l">
              <a:spcBef>
                <a:spcPts val="440"/>
              </a:spcBef>
              <a:spcAft>
                <a:spcPts val="0"/>
              </a:spcAft>
              <a:buClr>
                <a:srgbClr val="333333"/>
              </a:buClr>
              <a:buSzPts val="2200"/>
              <a:buFont typeface="Calibri"/>
              <a:buChar char="–"/>
              <a:defRPr b="0" i="0" sz="2200" u="none" cap="none" strike="noStrike">
                <a:solidFill>
                  <a:srgbClr val="333333"/>
                </a:solidFill>
                <a:latin typeface="Calibri"/>
                <a:ea typeface="Calibri"/>
                <a:cs typeface="Calibri"/>
                <a:sym typeface="Calibri"/>
              </a:defRPr>
            </a:lvl2pPr>
            <a:lvl3pPr indent="-355600" lvl="2" marL="1371600" marR="0" rtl="0" algn="l">
              <a:spcBef>
                <a:spcPts val="400"/>
              </a:spcBef>
              <a:spcAft>
                <a:spcPts val="0"/>
              </a:spcAft>
              <a:buClr>
                <a:srgbClr val="0060A6"/>
              </a:buClr>
              <a:buSzPts val="2000"/>
              <a:buFont typeface="Noto Sans Symbols"/>
              <a:buChar char="▪"/>
              <a:defRPr b="0" i="0" sz="2000" u="none" cap="none" strike="noStrike">
                <a:solidFill>
                  <a:srgbClr val="0060A6"/>
                </a:solidFill>
                <a:latin typeface="Calibri"/>
                <a:ea typeface="Calibri"/>
                <a:cs typeface="Calibri"/>
                <a:sym typeface="Calibri"/>
              </a:defRPr>
            </a:lvl3pPr>
            <a:lvl4pPr indent="-342900" lvl="3" marL="1828800" marR="0" rtl="0" algn="l">
              <a:spcBef>
                <a:spcPts val="360"/>
              </a:spcBef>
              <a:spcAft>
                <a:spcPts val="0"/>
              </a:spcAft>
              <a:buClr>
                <a:srgbClr val="333333"/>
              </a:buClr>
              <a:buSzPts val="1800"/>
              <a:buFont typeface="Calibri"/>
              <a:buChar char="–"/>
              <a:defRPr b="0" i="0" sz="1800" u="none" cap="none" strike="noStrike">
                <a:solidFill>
                  <a:srgbClr val="333333"/>
                </a:solidFill>
                <a:latin typeface="Calibri"/>
                <a:ea typeface="Calibri"/>
                <a:cs typeface="Calibri"/>
                <a:sym typeface="Calibri"/>
              </a:defRPr>
            </a:lvl4pPr>
            <a:lvl5pPr indent="-330200" lvl="4" marL="22860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5pPr>
            <a:lvl6pPr indent="-330200" lvl="5" marL="27432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6pPr>
            <a:lvl7pPr indent="-330200" lvl="6" marL="32004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7pPr>
            <a:lvl8pPr indent="-330200" lvl="7" marL="36576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8pPr>
            <a:lvl9pPr indent="-330200" lvl="8" marL="41148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44" name="Shape 44"/>
        <p:cNvGrpSpPr/>
        <p:nvPr/>
      </p:nvGrpSpPr>
      <p:grpSpPr>
        <a:xfrm>
          <a:off x="0" y="0"/>
          <a:ext cx="0" cy="0"/>
          <a:chOff x="0" y="0"/>
          <a:chExt cx="0" cy="0"/>
        </a:xfrm>
      </p:grpSpPr>
      <p:sp>
        <p:nvSpPr>
          <p:cNvPr id="45" name="Google Shape;45;p5"/>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2"/>
              </a:buClr>
              <a:buSzPts val="1400"/>
              <a:buFont typeface="Source Sans Pro"/>
              <a:buNone/>
              <a:defRPr b="0" i="0" sz="4000" u="none" cap="none" strike="noStrike">
                <a:solidFill>
                  <a:schemeClr val="dk2"/>
                </a:solidFill>
                <a:latin typeface="Source Sans Pro"/>
                <a:ea typeface="Source Sans Pro"/>
                <a:cs typeface="Source Sans Pro"/>
                <a:sym typeface="Source Sans Pro"/>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6" name="Google Shape;46;p5"/>
          <p:cNvSpPr txBox="1"/>
          <p:nvPr>
            <p:ph idx="10" type="dt"/>
          </p:nvPr>
        </p:nvSpPr>
        <p:spPr>
          <a:xfrm>
            <a:off x="6172200" y="6191250"/>
            <a:ext cx="2476500" cy="47625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i="0" sz="1400" u="none" cap="none" strike="noStrike">
                <a:solidFill>
                  <a:schemeClr val="dk2"/>
                </a:solidFill>
                <a:latin typeface="Calibri"/>
                <a:ea typeface="Calibri"/>
                <a:cs typeface="Calibri"/>
                <a:sym typeface="Calibri"/>
              </a:defRPr>
            </a:lvl1pPr>
            <a:lvl2pPr indent="0" lvl="1" marL="4572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9pPr>
          </a:lstStyle>
          <a:p/>
        </p:txBody>
      </p:sp>
      <p:sp>
        <p:nvSpPr>
          <p:cNvPr id="47" name="Google Shape;47;p5"/>
          <p:cNvSpPr txBox="1"/>
          <p:nvPr>
            <p:ph idx="11" type="ftr"/>
          </p:nvPr>
        </p:nvSpPr>
        <p:spPr>
          <a:xfrm>
            <a:off x="914400" y="6172200"/>
            <a:ext cx="3962400" cy="4572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1" i="0" sz="1400" u="none" cap="none" strike="noStrike">
                <a:solidFill>
                  <a:schemeClr val="dk2"/>
                </a:solidFill>
                <a:latin typeface="Calibri"/>
                <a:ea typeface="Calibri"/>
                <a:cs typeface="Calibri"/>
                <a:sym typeface="Calibri"/>
              </a:defRPr>
            </a:lvl1pPr>
            <a:lvl2pPr indent="0" lvl="1" marL="4572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9pPr>
          </a:lstStyle>
          <a:p/>
        </p:txBody>
      </p:sp>
      <p:sp>
        <p:nvSpPr>
          <p:cNvPr id="48" name="Google Shape;48;p5"/>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1pPr>
            <a:lvl2pPr indent="0" lvl="1"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2pPr>
            <a:lvl3pPr indent="0" lvl="2"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3pPr>
            <a:lvl4pPr indent="0" lvl="3"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4pPr>
            <a:lvl5pPr indent="0" lvl="4"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5pPr>
            <a:lvl6pPr indent="0" lvl="5"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6pPr>
            <a:lvl7pPr indent="0" lvl="6"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7pPr>
            <a:lvl8pPr indent="0" lvl="7"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8pPr>
            <a:lvl9pPr indent="0" lvl="8"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p>
        </p:txBody>
      </p:sp>
      <p:sp>
        <p:nvSpPr>
          <p:cNvPr id="49" name="Google Shape;49;p5"/>
          <p:cNvSpPr txBox="1"/>
          <p:nvPr>
            <p:ph idx="1" type="body"/>
          </p:nvPr>
        </p:nvSpPr>
        <p:spPr>
          <a:xfrm>
            <a:off x="914400" y="1447800"/>
            <a:ext cx="7772400" cy="4572000"/>
          </a:xfrm>
          <a:prstGeom prst="rect">
            <a:avLst/>
          </a:prstGeom>
          <a:noFill/>
          <a:ln>
            <a:noFill/>
          </a:ln>
        </p:spPr>
        <p:txBody>
          <a:bodyPr anchorCtr="0" anchor="t" bIns="91425" lIns="91425" spcFirstLastPara="1" rIns="91425" wrap="square" tIns="91425"/>
          <a:lstStyle>
            <a:lvl1pPr indent="-368935" lvl="0" marL="457200" marR="0" rtl="0" algn="l">
              <a:spcBef>
                <a:spcPts val="580"/>
              </a:spcBef>
              <a:spcAft>
                <a:spcPts val="0"/>
              </a:spcAft>
              <a:buClr>
                <a:schemeClr val="accent1"/>
              </a:buClr>
              <a:buSzPts val="221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358140" lvl="1" marL="914400" marR="0" rtl="0" algn="l">
              <a:spcBef>
                <a:spcPts val="370"/>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336550" lvl="2" marL="1371600" marR="0" rtl="0" algn="l">
              <a:spcBef>
                <a:spcPts val="370"/>
              </a:spcBef>
              <a:spcAft>
                <a:spcPts val="0"/>
              </a:spcAft>
              <a:buClr>
                <a:srgbClr val="E6AFA9"/>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rtl="0" algn="l">
              <a:spcBef>
                <a:spcPts val="370"/>
              </a:spcBef>
              <a:spcAft>
                <a:spcPts val="0"/>
              </a:spcAft>
              <a:buClr>
                <a:schemeClr val="accent3"/>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rtl="0" algn="l">
              <a:spcBef>
                <a:spcPts val="370"/>
              </a:spcBef>
              <a:spcAft>
                <a:spcPts val="0"/>
              </a:spcAft>
              <a:buClr>
                <a:schemeClr val="accent3"/>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rtl="0" algn="l">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0" name="Shape 50"/>
        <p:cNvGrpSpPr/>
        <p:nvPr/>
      </p:nvGrpSpPr>
      <p:grpSpPr>
        <a:xfrm>
          <a:off x="0" y="0"/>
          <a:ext cx="0" cy="0"/>
          <a:chOff x="0" y="0"/>
          <a:chExt cx="0" cy="0"/>
        </a:xfrm>
      </p:grpSpPr>
      <p:sp>
        <p:nvSpPr>
          <p:cNvPr id="51" name="Google Shape;51;p6"/>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2"/>
              </a:buClr>
              <a:buSzPts val="1400"/>
              <a:buFont typeface="Source Sans Pro"/>
              <a:buNone/>
              <a:defRPr b="0" i="0" sz="4000" u="none" cap="none" strike="noStrike">
                <a:solidFill>
                  <a:schemeClr val="dk2"/>
                </a:solidFill>
                <a:latin typeface="Source Sans Pro"/>
                <a:ea typeface="Source Sans Pro"/>
                <a:cs typeface="Source Sans Pro"/>
                <a:sym typeface="Source Sans Pro"/>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2" name="Google Shape;52;p6"/>
          <p:cNvSpPr txBox="1"/>
          <p:nvPr>
            <p:ph idx="10" type="dt"/>
          </p:nvPr>
        </p:nvSpPr>
        <p:spPr>
          <a:xfrm>
            <a:off x="6172200" y="6191250"/>
            <a:ext cx="2476500" cy="47625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i="0" sz="1400" u="none" cap="none" strike="noStrike">
                <a:solidFill>
                  <a:schemeClr val="dk2"/>
                </a:solidFill>
                <a:latin typeface="Calibri"/>
                <a:ea typeface="Calibri"/>
                <a:cs typeface="Calibri"/>
                <a:sym typeface="Calibri"/>
              </a:defRPr>
            </a:lvl1pPr>
            <a:lvl2pPr indent="0" lvl="1" marL="4572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9pPr>
          </a:lstStyle>
          <a:p/>
        </p:txBody>
      </p:sp>
      <p:sp>
        <p:nvSpPr>
          <p:cNvPr id="53" name="Google Shape;53;p6"/>
          <p:cNvSpPr txBox="1"/>
          <p:nvPr>
            <p:ph idx="11" type="ftr"/>
          </p:nvPr>
        </p:nvSpPr>
        <p:spPr>
          <a:xfrm>
            <a:off x="914400" y="6172200"/>
            <a:ext cx="3962400" cy="4572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1" i="0" sz="1400" u="none" cap="none" strike="noStrike">
                <a:solidFill>
                  <a:schemeClr val="dk2"/>
                </a:solidFill>
                <a:latin typeface="Calibri"/>
                <a:ea typeface="Calibri"/>
                <a:cs typeface="Calibri"/>
                <a:sym typeface="Calibri"/>
              </a:defRPr>
            </a:lvl1pPr>
            <a:lvl2pPr indent="0" lvl="1" marL="4572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9pPr>
          </a:lstStyle>
          <a:p/>
        </p:txBody>
      </p:sp>
      <p:sp>
        <p:nvSpPr>
          <p:cNvPr id="54" name="Google Shape;54;p6"/>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1pPr>
            <a:lvl2pPr indent="0" lvl="1"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2pPr>
            <a:lvl3pPr indent="0" lvl="2"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3pPr>
            <a:lvl4pPr indent="0" lvl="3"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4pPr>
            <a:lvl5pPr indent="0" lvl="4"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5pPr>
            <a:lvl6pPr indent="0" lvl="5"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6pPr>
            <a:lvl7pPr indent="0" lvl="6"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7pPr>
            <a:lvl8pPr indent="0" lvl="7"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8pPr>
            <a:lvl9pPr indent="0" lvl="8"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p>
        </p:txBody>
      </p:sp>
      <p:sp>
        <p:nvSpPr>
          <p:cNvPr id="55" name="Google Shape;55;p6"/>
          <p:cNvSpPr txBox="1"/>
          <p:nvPr>
            <p:ph idx="1" type="body"/>
          </p:nvPr>
        </p:nvSpPr>
        <p:spPr>
          <a:xfrm>
            <a:off x="914400" y="1447800"/>
            <a:ext cx="3749040" cy="4572000"/>
          </a:xfrm>
          <a:prstGeom prst="rect">
            <a:avLst/>
          </a:prstGeom>
          <a:noFill/>
          <a:ln>
            <a:noFill/>
          </a:ln>
        </p:spPr>
        <p:txBody>
          <a:bodyPr anchorCtr="0" anchor="t" bIns="91425" lIns="91425" spcFirstLastPara="1" rIns="91425" wrap="square" tIns="91425"/>
          <a:lstStyle>
            <a:lvl1pPr indent="-368935" lvl="0" marL="457200" marR="0" rtl="0" algn="l">
              <a:spcBef>
                <a:spcPts val="580"/>
              </a:spcBef>
              <a:spcAft>
                <a:spcPts val="0"/>
              </a:spcAft>
              <a:buClr>
                <a:schemeClr val="accent1"/>
              </a:buClr>
              <a:buSzPts val="221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358140" lvl="1" marL="914400" marR="0" rtl="0" algn="l">
              <a:spcBef>
                <a:spcPts val="370"/>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336550" lvl="2" marL="1371600" marR="0" rtl="0" algn="l">
              <a:spcBef>
                <a:spcPts val="370"/>
              </a:spcBef>
              <a:spcAft>
                <a:spcPts val="0"/>
              </a:spcAft>
              <a:buClr>
                <a:srgbClr val="E6AFA9"/>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rtl="0" algn="l">
              <a:spcBef>
                <a:spcPts val="370"/>
              </a:spcBef>
              <a:spcAft>
                <a:spcPts val="0"/>
              </a:spcAft>
              <a:buClr>
                <a:schemeClr val="accent3"/>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rtl="0" algn="l">
              <a:spcBef>
                <a:spcPts val="370"/>
              </a:spcBef>
              <a:spcAft>
                <a:spcPts val="0"/>
              </a:spcAft>
              <a:buClr>
                <a:schemeClr val="accent3"/>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rtl="0" algn="l">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56" name="Google Shape;56;p6"/>
          <p:cNvSpPr txBox="1"/>
          <p:nvPr>
            <p:ph idx="2" type="body"/>
          </p:nvPr>
        </p:nvSpPr>
        <p:spPr>
          <a:xfrm>
            <a:off x="4933950" y="1447800"/>
            <a:ext cx="3749040" cy="4572000"/>
          </a:xfrm>
          <a:prstGeom prst="rect">
            <a:avLst/>
          </a:prstGeom>
          <a:noFill/>
          <a:ln>
            <a:noFill/>
          </a:ln>
        </p:spPr>
        <p:txBody>
          <a:bodyPr anchorCtr="0" anchor="t" bIns="91425" lIns="91425" spcFirstLastPara="1" rIns="91425" wrap="square" tIns="91425"/>
          <a:lstStyle>
            <a:lvl1pPr indent="-368935" lvl="0" marL="457200" marR="0" rtl="0" algn="l">
              <a:spcBef>
                <a:spcPts val="580"/>
              </a:spcBef>
              <a:spcAft>
                <a:spcPts val="0"/>
              </a:spcAft>
              <a:buClr>
                <a:schemeClr val="accent1"/>
              </a:buClr>
              <a:buSzPts val="221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358140" lvl="1" marL="914400" marR="0" rtl="0" algn="l">
              <a:spcBef>
                <a:spcPts val="370"/>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336550" lvl="2" marL="1371600" marR="0" rtl="0" algn="l">
              <a:spcBef>
                <a:spcPts val="370"/>
              </a:spcBef>
              <a:spcAft>
                <a:spcPts val="0"/>
              </a:spcAft>
              <a:buClr>
                <a:srgbClr val="E6AFA9"/>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rtl="0" algn="l">
              <a:spcBef>
                <a:spcPts val="370"/>
              </a:spcBef>
              <a:spcAft>
                <a:spcPts val="0"/>
              </a:spcAft>
              <a:buClr>
                <a:schemeClr val="accent3"/>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rtl="0" algn="l">
              <a:spcBef>
                <a:spcPts val="370"/>
              </a:spcBef>
              <a:spcAft>
                <a:spcPts val="0"/>
              </a:spcAft>
              <a:buClr>
                <a:schemeClr val="accent3"/>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rtl="0" algn="l">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7" name="Shape 57"/>
        <p:cNvGrpSpPr/>
        <p:nvPr/>
      </p:nvGrpSpPr>
      <p:grpSpPr>
        <a:xfrm>
          <a:off x="0" y="0"/>
          <a:ext cx="0" cy="0"/>
          <a:chOff x="0" y="0"/>
          <a:chExt cx="0" cy="0"/>
        </a:xfrm>
      </p:grpSpPr>
      <p:sp>
        <p:nvSpPr>
          <p:cNvPr id="58" name="Google Shape;58;p7"/>
          <p:cNvSpPr txBox="1"/>
          <p:nvPr>
            <p:ph type="title"/>
          </p:nvPr>
        </p:nvSpPr>
        <p:spPr>
          <a:xfrm>
            <a:off x="914400" y="273050"/>
            <a:ext cx="7772400"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2"/>
              </a:buClr>
              <a:buSzPts val="1400"/>
              <a:buFont typeface="Source Sans Pro"/>
              <a:buNone/>
              <a:defRPr b="0" i="0" sz="4000" u="none" cap="none" strike="noStrike">
                <a:solidFill>
                  <a:schemeClr val="dk2"/>
                </a:solidFill>
                <a:latin typeface="Source Sans Pro"/>
                <a:ea typeface="Source Sans Pro"/>
                <a:cs typeface="Source Sans Pro"/>
                <a:sym typeface="Source Sans Pro"/>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9" name="Google Shape;59;p7"/>
          <p:cNvSpPr txBox="1"/>
          <p:nvPr>
            <p:ph idx="1" type="body"/>
          </p:nvPr>
        </p:nvSpPr>
        <p:spPr>
          <a:xfrm>
            <a:off x="914400" y="1447800"/>
            <a:ext cx="3733800" cy="762000"/>
          </a:xfrm>
          <a:prstGeom prst="rect">
            <a:avLst/>
          </a:prstGeom>
          <a:noFill/>
          <a:ln>
            <a:noFill/>
          </a:ln>
        </p:spPr>
        <p:txBody>
          <a:bodyPr anchorCtr="0" anchor="b" bIns="91425" lIns="91425" spcFirstLastPara="1" rIns="91425" wrap="square" tIns="91425"/>
          <a:lstStyle>
            <a:lvl1pPr indent="-228600" lvl="0" marL="457200" marR="0" rtl="0" algn="l">
              <a:spcBef>
                <a:spcPts val="580"/>
              </a:spcBef>
              <a:spcAft>
                <a:spcPts val="0"/>
              </a:spcAft>
              <a:buClr>
                <a:schemeClr val="accent1"/>
              </a:buClr>
              <a:buSzPts val="2210"/>
              <a:buFont typeface="Noto Sans Symbols"/>
              <a:buNone/>
              <a:defRPr b="1" i="0" sz="2400" u="none" cap="none" strike="noStrike">
                <a:solidFill>
                  <a:schemeClr val="accent1"/>
                </a:solidFill>
                <a:latin typeface="Source Sans Pro"/>
                <a:ea typeface="Source Sans Pro"/>
                <a:cs typeface="Source Sans Pro"/>
                <a:sym typeface="Source Sans Pro"/>
              </a:defRPr>
            </a:lvl1pPr>
            <a:lvl2pPr indent="-228600" lvl="1" marL="914400" marR="0" rtl="0" algn="l">
              <a:spcBef>
                <a:spcPts val="370"/>
              </a:spcBef>
              <a:spcAft>
                <a:spcPts val="0"/>
              </a:spcAft>
              <a:buClr>
                <a:schemeClr val="accent2"/>
              </a:buClr>
              <a:buSzPts val="2040"/>
              <a:buFont typeface="Noto Sans Symbols"/>
              <a:buNone/>
              <a:defRPr b="1" i="0" sz="2000" u="none" cap="none" strike="noStrike">
                <a:solidFill>
                  <a:schemeClr val="dk1"/>
                </a:solidFill>
                <a:latin typeface="Libre Baskerville"/>
                <a:ea typeface="Libre Baskerville"/>
                <a:cs typeface="Libre Baskerville"/>
                <a:sym typeface="Libre Baskerville"/>
              </a:defRPr>
            </a:lvl2pPr>
            <a:lvl3pPr indent="-228600" lvl="2" marL="1371600" marR="0" rtl="0" algn="l">
              <a:spcBef>
                <a:spcPts val="370"/>
              </a:spcBef>
              <a:spcAft>
                <a:spcPts val="0"/>
              </a:spcAft>
              <a:buClr>
                <a:srgbClr val="E6AFA9"/>
              </a:buClr>
              <a:buSzPts val="1700"/>
              <a:buFont typeface="Noto Sans Symbols"/>
              <a:buNone/>
              <a:defRPr b="1" i="0" sz="1800" u="none" cap="none" strike="noStrike">
                <a:solidFill>
                  <a:schemeClr val="dk1"/>
                </a:solidFill>
                <a:latin typeface="Libre Baskerville"/>
                <a:ea typeface="Libre Baskerville"/>
                <a:cs typeface="Libre Baskerville"/>
                <a:sym typeface="Libre Baskerville"/>
              </a:defRPr>
            </a:lvl3pPr>
            <a:lvl4pPr indent="-228600" lvl="3" marL="1828800" marR="0" rtl="0" algn="l">
              <a:spcBef>
                <a:spcPts val="370"/>
              </a:spcBef>
              <a:spcAft>
                <a:spcPts val="0"/>
              </a:spcAft>
              <a:buClr>
                <a:schemeClr val="accent3"/>
              </a:buClr>
              <a:buSzPts val="1600"/>
              <a:buFont typeface="Noto Sans Symbols"/>
              <a:buNone/>
              <a:defRPr b="1" i="0" sz="1600" u="none" cap="none" strike="noStrike">
                <a:solidFill>
                  <a:schemeClr val="dk1"/>
                </a:solidFill>
                <a:latin typeface="Libre Baskerville"/>
                <a:ea typeface="Libre Baskerville"/>
                <a:cs typeface="Libre Baskerville"/>
                <a:sym typeface="Libre Baskerville"/>
              </a:defRPr>
            </a:lvl4pPr>
            <a:lvl5pPr indent="-228600" lvl="4" marL="2286000" marR="0" rtl="0" algn="l">
              <a:spcBef>
                <a:spcPts val="370"/>
              </a:spcBef>
              <a:spcAft>
                <a:spcPts val="0"/>
              </a:spcAft>
              <a:buClr>
                <a:schemeClr val="accent3"/>
              </a:buClr>
              <a:buSzPts val="2000"/>
              <a:buFont typeface="Libre Baskerville"/>
              <a:buNone/>
              <a:defRPr b="1" i="0" sz="1600" u="none" cap="none" strike="noStrike">
                <a:solidFill>
                  <a:schemeClr val="dk1"/>
                </a:solidFill>
                <a:latin typeface="Libre Baskerville"/>
                <a:ea typeface="Libre Baskerville"/>
                <a:cs typeface="Libre Baskerville"/>
                <a:sym typeface="Libre Baskerville"/>
              </a:defRPr>
            </a:lvl5pPr>
            <a:lvl6pPr indent="-342900" lvl="5" marL="2743200" marR="0" rtl="0" algn="l">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60" name="Google Shape;60;p7"/>
          <p:cNvSpPr txBox="1"/>
          <p:nvPr>
            <p:ph idx="2" type="body"/>
          </p:nvPr>
        </p:nvSpPr>
        <p:spPr>
          <a:xfrm>
            <a:off x="4953000" y="1447800"/>
            <a:ext cx="3733800" cy="762000"/>
          </a:xfrm>
          <a:prstGeom prst="rect">
            <a:avLst/>
          </a:prstGeom>
          <a:noFill/>
          <a:ln>
            <a:noFill/>
          </a:ln>
        </p:spPr>
        <p:txBody>
          <a:bodyPr anchorCtr="0" anchor="b" bIns="91425" lIns="91425" spcFirstLastPara="1" rIns="91425" wrap="square" tIns="91425"/>
          <a:lstStyle>
            <a:lvl1pPr indent="-228600" lvl="0" marL="457200" marR="0" rtl="0" algn="l">
              <a:spcBef>
                <a:spcPts val="580"/>
              </a:spcBef>
              <a:spcAft>
                <a:spcPts val="0"/>
              </a:spcAft>
              <a:buClr>
                <a:schemeClr val="accent1"/>
              </a:buClr>
              <a:buSzPts val="2210"/>
              <a:buFont typeface="Noto Sans Symbols"/>
              <a:buNone/>
              <a:defRPr b="1" i="0" sz="2400" u="none" cap="none" strike="noStrike">
                <a:solidFill>
                  <a:schemeClr val="accent1"/>
                </a:solidFill>
                <a:latin typeface="Source Sans Pro"/>
                <a:ea typeface="Source Sans Pro"/>
                <a:cs typeface="Source Sans Pro"/>
                <a:sym typeface="Source Sans Pro"/>
              </a:defRPr>
            </a:lvl1pPr>
            <a:lvl2pPr indent="-228600" lvl="1" marL="914400" marR="0" rtl="0" algn="l">
              <a:spcBef>
                <a:spcPts val="370"/>
              </a:spcBef>
              <a:spcAft>
                <a:spcPts val="0"/>
              </a:spcAft>
              <a:buClr>
                <a:schemeClr val="accent2"/>
              </a:buClr>
              <a:buSzPts val="2040"/>
              <a:buFont typeface="Noto Sans Symbols"/>
              <a:buNone/>
              <a:defRPr b="1" i="0" sz="2000" u="none" cap="none" strike="noStrike">
                <a:solidFill>
                  <a:schemeClr val="dk1"/>
                </a:solidFill>
                <a:latin typeface="Libre Baskerville"/>
                <a:ea typeface="Libre Baskerville"/>
                <a:cs typeface="Libre Baskerville"/>
                <a:sym typeface="Libre Baskerville"/>
              </a:defRPr>
            </a:lvl2pPr>
            <a:lvl3pPr indent="-228600" lvl="2" marL="1371600" marR="0" rtl="0" algn="l">
              <a:spcBef>
                <a:spcPts val="370"/>
              </a:spcBef>
              <a:spcAft>
                <a:spcPts val="0"/>
              </a:spcAft>
              <a:buClr>
                <a:srgbClr val="E6AFA9"/>
              </a:buClr>
              <a:buSzPts val="1700"/>
              <a:buFont typeface="Noto Sans Symbols"/>
              <a:buNone/>
              <a:defRPr b="1" i="0" sz="1800" u="none" cap="none" strike="noStrike">
                <a:solidFill>
                  <a:schemeClr val="dk1"/>
                </a:solidFill>
                <a:latin typeface="Libre Baskerville"/>
                <a:ea typeface="Libre Baskerville"/>
                <a:cs typeface="Libre Baskerville"/>
                <a:sym typeface="Libre Baskerville"/>
              </a:defRPr>
            </a:lvl3pPr>
            <a:lvl4pPr indent="-228600" lvl="3" marL="1828800" marR="0" rtl="0" algn="l">
              <a:spcBef>
                <a:spcPts val="370"/>
              </a:spcBef>
              <a:spcAft>
                <a:spcPts val="0"/>
              </a:spcAft>
              <a:buClr>
                <a:schemeClr val="accent3"/>
              </a:buClr>
              <a:buSzPts val="1600"/>
              <a:buFont typeface="Noto Sans Symbols"/>
              <a:buNone/>
              <a:defRPr b="1" i="0" sz="1600" u="none" cap="none" strike="noStrike">
                <a:solidFill>
                  <a:schemeClr val="dk1"/>
                </a:solidFill>
                <a:latin typeface="Libre Baskerville"/>
                <a:ea typeface="Libre Baskerville"/>
                <a:cs typeface="Libre Baskerville"/>
                <a:sym typeface="Libre Baskerville"/>
              </a:defRPr>
            </a:lvl4pPr>
            <a:lvl5pPr indent="-228600" lvl="4" marL="2286000" marR="0" rtl="0" algn="l">
              <a:spcBef>
                <a:spcPts val="370"/>
              </a:spcBef>
              <a:spcAft>
                <a:spcPts val="0"/>
              </a:spcAft>
              <a:buClr>
                <a:schemeClr val="accent3"/>
              </a:buClr>
              <a:buSzPts val="2000"/>
              <a:buFont typeface="Libre Baskerville"/>
              <a:buNone/>
              <a:defRPr b="1" i="0" sz="1600" u="none" cap="none" strike="noStrike">
                <a:solidFill>
                  <a:schemeClr val="dk1"/>
                </a:solidFill>
                <a:latin typeface="Libre Baskerville"/>
                <a:ea typeface="Libre Baskerville"/>
                <a:cs typeface="Libre Baskerville"/>
                <a:sym typeface="Libre Baskerville"/>
              </a:defRPr>
            </a:lvl5pPr>
            <a:lvl6pPr indent="-342900" lvl="5" marL="2743200" marR="0" rtl="0" algn="l">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61" name="Google Shape;61;p7"/>
          <p:cNvSpPr txBox="1"/>
          <p:nvPr>
            <p:ph idx="10" type="dt"/>
          </p:nvPr>
        </p:nvSpPr>
        <p:spPr>
          <a:xfrm>
            <a:off x="6172200" y="6191250"/>
            <a:ext cx="2476500" cy="47625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i="0" sz="1400" u="none" cap="none" strike="noStrike">
                <a:solidFill>
                  <a:schemeClr val="dk2"/>
                </a:solidFill>
                <a:latin typeface="Calibri"/>
                <a:ea typeface="Calibri"/>
                <a:cs typeface="Calibri"/>
                <a:sym typeface="Calibri"/>
              </a:defRPr>
            </a:lvl1pPr>
            <a:lvl2pPr indent="0" lvl="1" marL="4572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9pPr>
          </a:lstStyle>
          <a:p/>
        </p:txBody>
      </p:sp>
      <p:sp>
        <p:nvSpPr>
          <p:cNvPr id="62" name="Google Shape;62;p7"/>
          <p:cNvSpPr txBox="1"/>
          <p:nvPr>
            <p:ph idx="11" type="ftr"/>
          </p:nvPr>
        </p:nvSpPr>
        <p:spPr>
          <a:xfrm>
            <a:off x="914400" y="6172200"/>
            <a:ext cx="3962400" cy="4572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1" i="0" sz="1400" u="none" cap="none" strike="noStrike">
                <a:solidFill>
                  <a:schemeClr val="dk2"/>
                </a:solidFill>
                <a:latin typeface="Calibri"/>
                <a:ea typeface="Calibri"/>
                <a:cs typeface="Calibri"/>
                <a:sym typeface="Calibri"/>
              </a:defRPr>
            </a:lvl1pPr>
            <a:lvl2pPr indent="0" lvl="1" marL="4572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9pPr>
          </a:lstStyle>
          <a:p/>
        </p:txBody>
      </p:sp>
      <p:sp>
        <p:nvSpPr>
          <p:cNvPr id="63" name="Google Shape;63;p7"/>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1pPr>
            <a:lvl2pPr indent="0" lvl="1"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2pPr>
            <a:lvl3pPr indent="0" lvl="2"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3pPr>
            <a:lvl4pPr indent="0" lvl="3"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4pPr>
            <a:lvl5pPr indent="0" lvl="4"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5pPr>
            <a:lvl6pPr indent="0" lvl="5"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6pPr>
            <a:lvl7pPr indent="0" lvl="6"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7pPr>
            <a:lvl8pPr indent="0" lvl="7"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8pPr>
            <a:lvl9pPr indent="0" lvl="8"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p>
        </p:txBody>
      </p:sp>
      <p:sp>
        <p:nvSpPr>
          <p:cNvPr id="64" name="Google Shape;64;p7"/>
          <p:cNvSpPr txBox="1"/>
          <p:nvPr>
            <p:ph idx="3" type="body"/>
          </p:nvPr>
        </p:nvSpPr>
        <p:spPr>
          <a:xfrm>
            <a:off x="914400" y="2247900"/>
            <a:ext cx="3733800" cy="3886200"/>
          </a:xfrm>
          <a:prstGeom prst="rect">
            <a:avLst/>
          </a:prstGeom>
          <a:noFill/>
          <a:ln>
            <a:noFill/>
          </a:ln>
        </p:spPr>
        <p:txBody>
          <a:bodyPr anchorCtr="0" anchor="t" bIns="91425" lIns="91425" spcFirstLastPara="1" rIns="91425" wrap="square" tIns="91425"/>
          <a:lstStyle>
            <a:lvl1pPr indent="-368935" lvl="0" marL="457200" marR="0" rtl="0" algn="l">
              <a:spcBef>
                <a:spcPts val="580"/>
              </a:spcBef>
              <a:spcAft>
                <a:spcPts val="0"/>
              </a:spcAft>
              <a:buClr>
                <a:schemeClr val="accent1"/>
              </a:buClr>
              <a:buSzPts val="221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358140" lvl="1" marL="914400" marR="0" rtl="0" algn="l">
              <a:spcBef>
                <a:spcPts val="370"/>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336550" lvl="2" marL="1371600" marR="0" rtl="0" algn="l">
              <a:spcBef>
                <a:spcPts val="370"/>
              </a:spcBef>
              <a:spcAft>
                <a:spcPts val="0"/>
              </a:spcAft>
              <a:buClr>
                <a:srgbClr val="E6AFA9"/>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rtl="0" algn="l">
              <a:spcBef>
                <a:spcPts val="370"/>
              </a:spcBef>
              <a:spcAft>
                <a:spcPts val="0"/>
              </a:spcAft>
              <a:buClr>
                <a:schemeClr val="accent3"/>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rtl="0" algn="l">
              <a:spcBef>
                <a:spcPts val="370"/>
              </a:spcBef>
              <a:spcAft>
                <a:spcPts val="0"/>
              </a:spcAft>
              <a:buClr>
                <a:schemeClr val="accent3"/>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rtl="0" algn="l">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65" name="Google Shape;65;p7"/>
          <p:cNvSpPr txBox="1"/>
          <p:nvPr>
            <p:ph idx="4" type="body"/>
          </p:nvPr>
        </p:nvSpPr>
        <p:spPr>
          <a:xfrm>
            <a:off x="4953000" y="2247900"/>
            <a:ext cx="3733800" cy="3886200"/>
          </a:xfrm>
          <a:prstGeom prst="rect">
            <a:avLst/>
          </a:prstGeom>
          <a:noFill/>
          <a:ln>
            <a:noFill/>
          </a:ln>
        </p:spPr>
        <p:txBody>
          <a:bodyPr anchorCtr="0" anchor="t" bIns="91425" lIns="91425" spcFirstLastPara="1" rIns="91425" wrap="square" tIns="91425"/>
          <a:lstStyle>
            <a:lvl1pPr indent="-368935" lvl="0" marL="457200" marR="0" rtl="0" algn="l">
              <a:spcBef>
                <a:spcPts val="580"/>
              </a:spcBef>
              <a:spcAft>
                <a:spcPts val="0"/>
              </a:spcAft>
              <a:buClr>
                <a:schemeClr val="accent1"/>
              </a:buClr>
              <a:buSzPts val="221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358140" lvl="1" marL="914400" marR="0" rtl="0" algn="l">
              <a:spcBef>
                <a:spcPts val="370"/>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336550" lvl="2" marL="1371600" marR="0" rtl="0" algn="l">
              <a:spcBef>
                <a:spcPts val="370"/>
              </a:spcBef>
              <a:spcAft>
                <a:spcPts val="0"/>
              </a:spcAft>
              <a:buClr>
                <a:srgbClr val="E6AFA9"/>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rtl="0" algn="l">
              <a:spcBef>
                <a:spcPts val="370"/>
              </a:spcBef>
              <a:spcAft>
                <a:spcPts val="0"/>
              </a:spcAft>
              <a:buClr>
                <a:schemeClr val="accent3"/>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rtl="0" algn="l">
              <a:spcBef>
                <a:spcPts val="370"/>
              </a:spcBef>
              <a:spcAft>
                <a:spcPts val="0"/>
              </a:spcAft>
              <a:buClr>
                <a:schemeClr val="accent3"/>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rtl="0" algn="l">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6" name="Shape 66"/>
        <p:cNvGrpSpPr/>
        <p:nvPr/>
      </p:nvGrpSpPr>
      <p:grpSpPr>
        <a:xfrm>
          <a:off x="0" y="0"/>
          <a:ext cx="0" cy="0"/>
          <a:chOff x="0" y="0"/>
          <a:chExt cx="0" cy="0"/>
        </a:xfrm>
      </p:grpSpPr>
      <p:sp>
        <p:nvSpPr>
          <p:cNvPr id="67" name="Google Shape;67;p8"/>
          <p:cNvSpPr txBox="1"/>
          <p:nvPr>
            <p:ph idx="10" type="dt"/>
          </p:nvPr>
        </p:nvSpPr>
        <p:spPr>
          <a:xfrm>
            <a:off x="6172200" y="6191250"/>
            <a:ext cx="2476500" cy="47625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i="0" sz="1400" u="none" cap="none" strike="noStrike">
                <a:solidFill>
                  <a:schemeClr val="dk2"/>
                </a:solidFill>
                <a:latin typeface="Calibri"/>
                <a:ea typeface="Calibri"/>
                <a:cs typeface="Calibri"/>
                <a:sym typeface="Calibri"/>
              </a:defRPr>
            </a:lvl1pPr>
            <a:lvl2pPr indent="0" lvl="1" marL="4572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9pPr>
          </a:lstStyle>
          <a:p/>
        </p:txBody>
      </p:sp>
      <p:sp>
        <p:nvSpPr>
          <p:cNvPr id="68" name="Google Shape;68;p8"/>
          <p:cNvSpPr txBox="1"/>
          <p:nvPr>
            <p:ph idx="11" type="ftr"/>
          </p:nvPr>
        </p:nvSpPr>
        <p:spPr>
          <a:xfrm>
            <a:off x="914400" y="6172200"/>
            <a:ext cx="3962400" cy="4572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1" i="0" sz="1400" u="none" cap="none" strike="noStrike">
                <a:solidFill>
                  <a:schemeClr val="dk2"/>
                </a:solidFill>
                <a:latin typeface="Calibri"/>
                <a:ea typeface="Calibri"/>
                <a:cs typeface="Calibri"/>
                <a:sym typeface="Calibri"/>
              </a:defRPr>
            </a:lvl1pPr>
            <a:lvl2pPr indent="0" lvl="1" marL="4572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9pPr>
          </a:lstStyle>
          <a:p/>
        </p:txBody>
      </p:sp>
      <p:sp>
        <p:nvSpPr>
          <p:cNvPr id="69" name="Google Shape;69;p8"/>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1pPr>
            <a:lvl2pPr indent="0" lvl="1"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2pPr>
            <a:lvl3pPr indent="0" lvl="2"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3pPr>
            <a:lvl4pPr indent="0" lvl="3"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4pPr>
            <a:lvl5pPr indent="0" lvl="4"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5pPr>
            <a:lvl6pPr indent="0" lvl="5"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6pPr>
            <a:lvl7pPr indent="0" lvl="6"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7pPr>
            <a:lvl8pPr indent="0" lvl="7"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8pPr>
            <a:lvl9pPr indent="0" lvl="8"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70" name="Shape 70"/>
        <p:cNvGrpSpPr/>
        <p:nvPr/>
      </p:nvGrpSpPr>
      <p:grpSpPr>
        <a:xfrm>
          <a:off x="0" y="0"/>
          <a:ext cx="0" cy="0"/>
          <a:chOff x="0" y="0"/>
          <a:chExt cx="0" cy="0"/>
        </a:xfrm>
      </p:grpSpPr>
      <p:sp>
        <p:nvSpPr>
          <p:cNvPr id="71" name="Google Shape;71;p9"/>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u="none" cap="none" strike="noStrike">
              <a:solidFill>
                <a:schemeClr val="lt1"/>
              </a:solidFill>
              <a:latin typeface="Calibri"/>
              <a:ea typeface="Calibri"/>
              <a:cs typeface="Calibri"/>
              <a:sym typeface="Calibri"/>
            </a:endParaRPr>
          </a:p>
        </p:txBody>
      </p:sp>
      <p:sp>
        <p:nvSpPr>
          <p:cNvPr id="72" name="Google Shape;72;p9"/>
          <p:cNvSpPr/>
          <p:nvPr/>
        </p:nvSpPr>
        <p:spPr>
          <a:xfrm>
            <a:off x="64008" y="69755"/>
            <a:ext cx="9013372" cy="6693408"/>
          </a:xfrm>
          <a:prstGeom prst="roundRect">
            <a:avLst>
              <a:gd fmla="val 4929" name="adj"/>
            </a:avLst>
          </a:prstGeom>
          <a:solidFill>
            <a:schemeClr val="lt1"/>
          </a:solid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u="none" cap="none" strike="noStrike">
              <a:solidFill>
                <a:schemeClr val="lt1"/>
              </a:solidFill>
              <a:latin typeface="Calibri"/>
              <a:ea typeface="Calibri"/>
              <a:cs typeface="Calibri"/>
              <a:sym typeface="Calibri"/>
            </a:endParaRPr>
          </a:p>
        </p:txBody>
      </p:sp>
      <p:sp>
        <p:nvSpPr>
          <p:cNvPr id="73" name="Google Shape;73;p9"/>
          <p:cNvSpPr txBox="1"/>
          <p:nvPr>
            <p:ph type="title"/>
          </p:nvPr>
        </p:nvSpPr>
        <p:spPr>
          <a:xfrm>
            <a:off x="914400" y="273050"/>
            <a:ext cx="7772400"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2"/>
              </a:buClr>
              <a:buSzPts val="1400"/>
              <a:buFont typeface="Source Sans Pro"/>
              <a:buNone/>
              <a:defRPr b="0" i="0" sz="4000" u="none" cap="none" strike="noStrike">
                <a:solidFill>
                  <a:schemeClr val="dk2"/>
                </a:solidFill>
                <a:latin typeface="Source Sans Pro"/>
                <a:ea typeface="Source Sans Pro"/>
                <a:cs typeface="Source Sans Pro"/>
                <a:sym typeface="Source Sans Pro"/>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4" name="Google Shape;74;p9"/>
          <p:cNvSpPr txBox="1"/>
          <p:nvPr>
            <p:ph idx="1" type="body"/>
          </p:nvPr>
        </p:nvSpPr>
        <p:spPr>
          <a:xfrm>
            <a:off x="914400" y="1600200"/>
            <a:ext cx="1905000" cy="4495800"/>
          </a:xfrm>
          <a:prstGeom prst="rect">
            <a:avLst/>
          </a:prstGeom>
          <a:noFill/>
          <a:ln>
            <a:noFill/>
          </a:ln>
        </p:spPr>
        <p:txBody>
          <a:bodyPr anchorCtr="0" anchor="t" bIns="91425" lIns="91425" spcFirstLastPara="1" rIns="91425" wrap="square" tIns="91425"/>
          <a:lstStyle>
            <a:lvl1pPr indent="-228600" lvl="0" marL="457200" marR="0" rtl="0" algn="l">
              <a:spcBef>
                <a:spcPts val="580"/>
              </a:spcBef>
              <a:spcAft>
                <a:spcPts val="0"/>
              </a:spcAft>
              <a:buClr>
                <a:schemeClr val="accent1"/>
              </a:buClr>
              <a:buSzPts val="2210"/>
              <a:buFont typeface="Noto Sans Symbols"/>
              <a:buNone/>
              <a:defRPr b="0" i="0" sz="1800" u="none" cap="none" strike="noStrike">
                <a:solidFill>
                  <a:schemeClr val="dk1"/>
                </a:solidFill>
                <a:latin typeface="Libre Baskerville"/>
                <a:ea typeface="Libre Baskerville"/>
                <a:cs typeface="Libre Baskerville"/>
                <a:sym typeface="Libre Baskerville"/>
              </a:defRPr>
            </a:lvl1pPr>
            <a:lvl2pPr indent="-228600" lvl="1" marL="914400" marR="0" rtl="0" algn="l">
              <a:spcBef>
                <a:spcPts val="370"/>
              </a:spcBef>
              <a:spcAft>
                <a:spcPts val="0"/>
              </a:spcAft>
              <a:buClr>
                <a:schemeClr val="accent2"/>
              </a:buClr>
              <a:buSzPts val="2040"/>
              <a:buFont typeface="Noto Sans Symbols"/>
              <a:buNone/>
              <a:defRPr b="0" i="0" sz="1200" u="none" cap="none" strike="noStrike">
                <a:solidFill>
                  <a:schemeClr val="dk1"/>
                </a:solidFill>
                <a:latin typeface="Libre Baskerville"/>
                <a:ea typeface="Libre Baskerville"/>
                <a:cs typeface="Libre Baskerville"/>
                <a:sym typeface="Libre Baskerville"/>
              </a:defRPr>
            </a:lvl2pPr>
            <a:lvl3pPr indent="-228600" lvl="2" marL="1371600" marR="0" rtl="0" algn="l">
              <a:spcBef>
                <a:spcPts val="370"/>
              </a:spcBef>
              <a:spcAft>
                <a:spcPts val="0"/>
              </a:spcAft>
              <a:buClr>
                <a:srgbClr val="E6AFA9"/>
              </a:buClr>
              <a:buSzPts val="1700"/>
              <a:buFont typeface="Noto Sans Symbols"/>
              <a:buNone/>
              <a:defRPr b="0" i="0" sz="1000" u="none" cap="none" strike="noStrike">
                <a:solidFill>
                  <a:schemeClr val="dk1"/>
                </a:solidFill>
                <a:latin typeface="Libre Baskerville"/>
                <a:ea typeface="Libre Baskerville"/>
                <a:cs typeface="Libre Baskerville"/>
                <a:sym typeface="Libre Baskerville"/>
              </a:defRPr>
            </a:lvl3pPr>
            <a:lvl4pPr indent="-228600" lvl="3" marL="1828800" marR="0" rtl="0" algn="l">
              <a:spcBef>
                <a:spcPts val="370"/>
              </a:spcBef>
              <a:spcAft>
                <a:spcPts val="0"/>
              </a:spcAft>
              <a:buClr>
                <a:schemeClr val="accent3"/>
              </a:buClr>
              <a:buSzPts val="1600"/>
              <a:buFont typeface="Noto Sans Symbols"/>
              <a:buNone/>
              <a:defRPr b="0" i="0" sz="900" u="none" cap="none" strike="noStrike">
                <a:solidFill>
                  <a:schemeClr val="dk1"/>
                </a:solidFill>
                <a:latin typeface="Libre Baskerville"/>
                <a:ea typeface="Libre Baskerville"/>
                <a:cs typeface="Libre Baskerville"/>
                <a:sym typeface="Libre Baskerville"/>
              </a:defRPr>
            </a:lvl4pPr>
            <a:lvl5pPr indent="-228600" lvl="4" marL="2286000" marR="0" rtl="0" algn="l">
              <a:spcBef>
                <a:spcPts val="370"/>
              </a:spcBef>
              <a:spcAft>
                <a:spcPts val="0"/>
              </a:spcAft>
              <a:buClr>
                <a:schemeClr val="accent3"/>
              </a:buClr>
              <a:buSzPts val="2000"/>
              <a:buFont typeface="Libre Baskerville"/>
              <a:buNone/>
              <a:defRPr b="0" i="0" sz="900" u="none" cap="none" strike="noStrike">
                <a:solidFill>
                  <a:schemeClr val="dk1"/>
                </a:solidFill>
                <a:latin typeface="Libre Baskerville"/>
                <a:ea typeface="Libre Baskerville"/>
                <a:cs typeface="Libre Baskerville"/>
                <a:sym typeface="Libre Baskerville"/>
              </a:defRPr>
            </a:lvl5pPr>
            <a:lvl6pPr indent="-342900" lvl="5" marL="2743200" marR="0" rtl="0" algn="l">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75" name="Google Shape;75;p9"/>
          <p:cNvSpPr txBox="1"/>
          <p:nvPr>
            <p:ph idx="10" type="dt"/>
          </p:nvPr>
        </p:nvSpPr>
        <p:spPr>
          <a:xfrm>
            <a:off x="6172200" y="6191250"/>
            <a:ext cx="2476500" cy="47625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i="0" sz="1400" u="none" cap="none" strike="noStrike">
                <a:solidFill>
                  <a:schemeClr val="dk2"/>
                </a:solidFill>
                <a:latin typeface="Calibri"/>
                <a:ea typeface="Calibri"/>
                <a:cs typeface="Calibri"/>
                <a:sym typeface="Calibri"/>
              </a:defRPr>
            </a:lvl1pPr>
            <a:lvl2pPr indent="0" lvl="1" marL="4572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9pPr>
          </a:lstStyle>
          <a:p/>
        </p:txBody>
      </p:sp>
      <p:sp>
        <p:nvSpPr>
          <p:cNvPr id="76" name="Google Shape;76;p9"/>
          <p:cNvSpPr txBox="1"/>
          <p:nvPr>
            <p:ph idx="11" type="ftr"/>
          </p:nvPr>
        </p:nvSpPr>
        <p:spPr>
          <a:xfrm>
            <a:off x="914400" y="6172200"/>
            <a:ext cx="3962400" cy="4572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1" i="0" sz="1400" u="none" cap="none" strike="noStrike">
                <a:solidFill>
                  <a:schemeClr val="dk2"/>
                </a:solidFill>
                <a:latin typeface="Calibri"/>
                <a:ea typeface="Calibri"/>
                <a:cs typeface="Calibri"/>
                <a:sym typeface="Calibri"/>
              </a:defRPr>
            </a:lvl1pPr>
            <a:lvl2pPr indent="0" lvl="1" marL="4572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9pPr>
          </a:lstStyle>
          <a:p/>
        </p:txBody>
      </p:sp>
      <p:sp>
        <p:nvSpPr>
          <p:cNvPr id="77" name="Google Shape;77;p9"/>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1pPr>
            <a:lvl2pPr indent="0" lvl="1"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2pPr>
            <a:lvl3pPr indent="0" lvl="2"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3pPr>
            <a:lvl4pPr indent="0" lvl="3"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4pPr>
            <a:lvl5pPr indent="0" lvl="4"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5pPr>
            <a:lvl6pPr indent="0" lvl="5"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6pPr>
            <a:lvl7pPr indent="0" lvl="6"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7pPr>
            <a:lvl8pPr indent="0" lvl="7"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8pPr>
            <a:lvl9pPr indent="0" lvl="8"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p>
        </p:txBody>
      </p:sp>
      <p:sp>
        <p:nvSpPr>
          <p:cNvPr id="78" name="Google Shape;78;p9"/>
          <p:cNvSpPr txBox="1"/>
          <p:nvPr>
            <p:ph idx="2" type="body"/>
          </p:nvPr>
        </p:nvSpPr>
        <p:spPr>
          <a:xfrm>
            <a:off x="2971800" y="1600200"/>
            <a:ext cx="5715000" cy="4495800"/>
          </a:xfrm>
          <a:prstGeom prst="rect">
            <a:avLst/>
          </a:prstGeom>
          <a:noFill/>
          <a:ln>
            <a:noFill/>
          </a:ln>
        </p:spPr>
        <p:txBody>
          <a:bodyPr anchorCtr="0" anchor="t" bIns="91425" lIns="91425" spcFirstLastPara="1" rIns="91425" wrap="square" tIns="91425"/>
          <a:lstStyle>
            <a:lvl1pPr indent="-368935" lvl="0" marL="457200" marR="0" rtl="0" algn="l">
              <a:spcBef>
                <a:spcPts val="580"/>
              </a:spcBef>
              <a:spcAft>
                <a:spcPts val="0"/>
              </a:spcAft>
              <a:buClr>
                <a:schemeClr val="accent1"/>
              </a:buClr>
              <a:buSzPts val="221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358140" lvl="1" marL="914400" marR="0" rtl="0" algn="l">
              <a:spcBef>
                <a:spcPts val="370"/>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336550" lvl="2" marL="1371600" marR="0" rtl="0" algn="l">
              <a:spcBef>
                <a:spcPts val="370"/>
              </a:spcBef>
              <a:spcAft>
                <a:spcPts val="0"/>
              </a:spcAft>
              <a:buClr>
                <a:srgbClr val="E6AFA9"/>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rtl="0" algn="l">
              <a:spcBef>
                <a:spcPts val="370"/>
              </a:spcBef>
              <a:spcAft>
                <a:spcPts val="0"/>
              </a:spcAft>
              <a:buClr>
                <a:schemeClr val="accent3"/>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rtl="0" algn="l">
              <a:spcBef>
                <a:spcPts val="370"/>
              </a:spcBef>
              <a:spcAft>
                <a:spcPts val="0"/>
              </a:spcAft>
              <a:buClr>
                <a:schemeClr val="accent3"/>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rtl="0" algn="l">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9" name="Shape 79"/>
        <p:cNvGrpSpPr/>
        <p:nvPr/>
      </p:nvGrpSpPr>
      <p:grpSpPr>
        <a:xfrm>
          <a:off x="0" y="0"/>
          <a:ext cx="0" cy="0"/>
          <a:chOff x="0" y="0"/>
          <a:chExt cx="0" cy="0"/>
        </a:xfrm>
      </p:grpSpPr>
      <p:sp>
        <p:nvSpPr>
          <p:cNvPr id="80" name="Google Shape;80;p10"/>
          <p:cNvSpPr txBox="1"/>
          <p:nvPr>
            <p:ph type="title"/>
          </p:nvPr>
        </p:nvSpPr>
        <p:spPr>
          <a:xfrm>
            <a:off x="914400" y="4900550"/>
            <a:ext cx="7315200" cy="522288"/>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Clr>
                <a:schemeClr val="dk2"/>
              </a:buClr>
              <a:buSzPts val="1400"/>
              <a:buFont typeface="Source Sans Pro"/>
              <a:buNone/>
              <a:defRPr b="0" i="0" sz="2800" u="none" cap="none" strike="noStrike">
                <a:solidFill>
                  <a:schemeClr val="dk2"/>
                </a:solidFill>
                <a:latin typeface="Source Sans Pro"/>
                <a:ea typeface="Source Sans Pro"/>
                <a:cs typeface="Source Sans Pro"/>
                <a:sym typeface="Source Sans Pro"/>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1" name="Google Shape;81;p10"/>
          <p:cNvSpPr txBox="1"/>
          <p:nvPr>
            <p:ph idx="1" type="body"/>
          </p:nvPr>
        </p:nvSpPr>
        <p:spPr>
          <a:xfrm>
            <a:off x="914400" y="5445825"/>
            <a:ext cx="7315200" cy="685800"/>
          </a:xfrm>
          <a:prstGeom prst="rect">
            <a:avLst/>
          </a:prstGeom>
          <a:noFill/>
          <a:ln>
            <a:noFill/>
          </a:ln>
        </p:spPr>
        <p:txBody>
          <a:bodyPr anchorCtr="0" anchor="t" bIns="91425" lIns="91425" spcFirstLastPara="1" rIns="91425" wrap="square" tIns="91425"/>
          <a:lstStyle>
            <a:lvl1pPr indent="-228600" lvl="0" marL="457200" marR="0" rtl="0" algn="l">
              <a:spcBef>
                <a:spcPts val="580"/>
              </a:spcBef>
              <a:spcAft>
                <a:spcPts val="0"/>
              </a:spcAft>
              <a:buClr>
                <a:schemeClr val="accent1"/>
              </a:buClr>
              <a:buSzPts val="2210"/>
              <a:buFont typeface="Noto Sans Symbols"/>
              <a:buNone/>
              <a:defRPr b="0" i="0" sz="1600" u="none" cap="none" strike="noStrike">
                <a:solidFill>
                  <a:schemeClr val="dk1"/>
                </a:solidFill>
                <a:latin typeface="Libre Baskerville"/>
                <a:ea typeface="Libre Baskerville"/>
                <a:cs typeface="Libre Baskerville"/>
                <a:sym typeface="Libre Baskerville"/>
              </a:defRPr>
            </a:lvl1pPr>
            <a:lvl2pPr indent="-293369" lvl="1" marL="914400" marR="0" rtl="0" algn="l">
              <a:spcBef>
                <a:spcPts val="370"/>
              </a:spcBef>
              <a:spcAft>
                <a:spcPts val="0"/>
              </a:spcAft>
              <a:buClr>
                <a:schemeClr val="accent2"/>
              </a:buClr>
              <a:buSzPts val="1020"/>
              <a:buFont typeface="Noto Sans Symbols"/>
              <a:buChar char="●"/>
              <a:defRPr b="0" i="0" sz="1200" u="none" cap="none" strike="noStrike">
                <a:solidFill>
                  <a:schemeClr val="dk1"/>
                </a:solidFill>
                <a:latin typeface="Libre Baskerville"/>
                <a:ea typeface="Libre Baskerville"/>
                <a:cs typeface="Libre Baskerville"/>
                <a:sym typeface="Libre Baskerville"/>
              </a:defRPr>
            </a:lvl2pPr>
            <a:lvl3pPr indent="-282575" lvl="2" marL="1371600" marR="0" rtl="0" algn="l">
              <a:spcBef>
                <a:spcPts val="370"/>
              </a:spcBef>
              <a:spcAft>
                <a:spcPts val="0"/>
              </a:spcAft>
              <a:buClr>
                <a:srgbClr val="E6AFA9"/>
              </a:buClr>
              <a:buSzPts val="850"/>
              <a:buFont typeface="Noto Sans Symbols"/>
              <a:buChar char="●"/>
              <a:defRPr b="0" i="0" sz="1000" u="none" cap="none" strike="noStrike">
                <a:solidFill>
                  <a:schemeClr val="dk1"/>
                </a:solidFill>
                <a:latin typeface="Libre Baskerville"/>
                <a:ea typeface="Libre Baskerville"/>
                <a:cs typeface="Libre Baskerville"/>
                <a:sym typeface="Libre Baskerville"/>
              </a:defRPr>
            </a:lvl3pPr>
            <a:lvl4pPr indent="-274319" lvl="3" marL="1828800" marR="0" rtl="0" algn="l">
              <a:spcBef>
                <a:spcPts val="370"/>
              </a:spcBef>
              <a:spcAft>
                <a:spcPts val="0"/>
              </a:spcAft>
              <a:buClr>
                <a:schemeClr val="accent3"/>
              </a:buClr>
              <a:buSzPts val="720"/>
              <a:buFont typeface="Noto Sans Symbols"/>
              <a:buChar char="●"/>
              <a:defRPr b="0" i="0" sz="900" u="none" cap="none" strike="noStrike">
                <a:solidFill>
                  <a:schemeClr val="dk1"/>
                </a:solidFill>
                <a:latin typeface="Libre Baskerville"/>
                <a:ea typeface="Libre Baskerville"/>
                <a:cs typeface="Libre Baskerville"/>
                <a:sym typeface="Libre Baskerville"/>
              </a:defRPr>
            </a:lvl4pPr>
            <a:lvl5pPr indent="-285750" lvl="4" marL="2286000" marR="0" rtl="0" algn="l">
              <a:spcBef>
                <a:spcPts val="370"/>
              </a:spcBef>
              <a:spcAft>
                <a:spcPts val="0"/>
              </a:spcAft>
              <a:buClr>
                <a:schemeClr val="accent3"/>
              </a:buClr>
              <a:buSzPts val="900"/>
              <a:buFont typeface="Libre Baskerville"/>
              <a:buChar char="o"/>
              <a:defRPr b="0" i="0" sz="900" u="none" cap="none" strike="noStrike">
                <a:solidFill>
                  <a:schemeClr val="dk1"/>
                </a:solidFill>
                <a:latin typeface="Libre Baskerville"/>
                <a:ea typeface="Libre Baskerville"/>
                <a:cs typeface="Libre Baskerville"/>
                <a:sym typeface="Libre Baskerville"/>
              </a:defRPr>
            </a:lvl5pPr>
            <a:lvl6pPr indent="-342900" lvl="5" marL="2743200" marR="0" rtl="0" algn="l">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82" name="Google Shape;82;p10"/>
          <p:cNvSpPr txBox="1"/>
          <p:nvPr>
            <p:ph idx="10" type="dt"/>
          </p:nvPr>
        </p:nvSpPr>
        <p:spPr>
          <a:xfrm>
            <a:off x="6172200" y="6191250"/>
            <a:ext cx="2476500" cy="47625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i="0" sz="1400" u="none" cap="none" strike="noStrike">
                <a:solidFill>
                  <a:schemeClr val="dk2"/>
                </a:solidFill>
                <a:latin typeface="Calibri"/>
                <a:ea typeface="Calibri"/>
                <a:cs typeface="Calibri"/>
                <a:sym typeface="Calibri"/>
              </a:defRPr>
            </a:lvl1pPr>
            <a:lvl2pPr indent="0" lvl="1" marL="4572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9pPr>
          </a:lstStyle>
          <a:p/>
        </p:txBody>
      </p:sp>
      <p:sp>
        <p:nvSpPr>
          <p:cNvPr id="83" name="Google Shape;83;p10"/>
          <p:cNvSpPr txBox="1"/>
          <p:nvPr>
            <p:ph idx="11" type="ftr"/>
          </p:nvPr>
        </p:nvSpPr>
        <p:spPr>
          <a:xfrm>
            <a:off x="914400" y="6172200"/>
            <a:ext cx="3886200" cy="4572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1" i="0" sz="1400" u="none" cap="none" strike="noStrike">
                <a:solidFill>
                  <a:schemeClr val="dk2"/>
                </a:solidFill>
                <a:latin typeface="Calibri"/>
                <a:ea typeface="Calibri"/>
                <a:cs typeface="Calibri"/>
                <a:sym typeface="Calibri"/>
              </a:defRPr>
            </a:lvl1pPr>
            <a:lvl2pPr indent="0" lvl="1" marL="4572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9pPr>
          </a:lstStyle>
          <a:p/>
        </p:txBody>
      </p:sp>
      <p:sp>
        <p:nvSpPr>
          <p:cNvPr id="84" name="Google Shape;84;p10"/>
          <p:cNvSpPr/>
          <p:nvPr>
            <p:ph idx="12" type="sldNum"/>
          </p:nvPr>
        </p:nvSpPr>
        <p:spPr>
          <a:xfrm>
            <a:off x="146304" y="6208776"/>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1pPr>
            <a:lvl2pPr indent="0" lvl="1"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2pPr>
            <a:lvl3pPr indent="0" lvl="2"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3pPr>
            <a:lvl4pPr indent="0" lvl="3"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4pPr>
            <a:lvl5pPr indent="0" lvl="4"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5pPr>
            <a:lvl6pPr indent="0" lvl="5"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6pPr>
            <a:lvl7pPr indent="0" lvl="6"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7pPr>
            <a:lvl8pPr indent="0" lvl="7"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8pPr>
            <a:lvl9pPr indent="0" lvl="8"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p>
        </p:txBody>
      </p:sp>
      <p:sp>
        <p:nvSpPr>
          <p:cNvPr id="85" name="Google Shape;85;p10"/>
          <p:cNvSpPr/>
          <p:nvPr/>
        </p:nvSpPr>
        <p:spPr>
          <a:xfrm flipH="1" rot="10800000">
            <a:off x="68307" y="4683555"/>
            <a:ext cx="9006840" cy="914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u="none" cap="none" strike="noStrike">
              <a:solidFill>
                <a:schemeClr val="lt1"/>
              </a:solidFill>
              <a:latin typeface="Calibri"/>
              <a:ea typeface="Calibri"/>
              <a:cs typeface="Calibri"/>
              <a:sym typeface="Calibri"/>
            </a:endParaRPr>
          </a:p>
        </p:txBody>
      </p:sp>
      <p:sp>
        <p:nvSpPr>
          <p:cNvPr id="86" name="Google Shape;86;p10"/>
          <p:cNvSpPr/>
          <p:nvPr/>
        </p:nvSpPr>
        <p:spPr>
          <a:xfrm>
            <a:off x="68508" y="4650474"/>
            <a:ext cx="9006639" cy="45719"/>
          </a:xfrm>
          <a:prstGeom prst="rect">
            <a:avLst/>
          </a:prstGeom>
          <a:solidFill>
            <a:srgbClr val="E6AF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u="none" cap="none" strike="noStrike">
              <a:solidFill>
                <a:schemeClr val="lt1"/>
              </a:solidFill>
              <a:latin typeface="Calibri"/>
              <a:ea typeface="Calibri"/>
              <a:cs typeface="Calibri"/>
              <a:sym typeface="Calibri"/>
            </a:endParaRPr>
          </a:p>
        </p:txBody>
      </p:sp>
      <p:sp>
        <p:nvSpPr>
          <p:cNvPr id="87" name="Google Shape;87;p10"/>
          <p:cNvSpPr/>
          <p:nvPr/>
        </p:nvSpPr>
        <p:spPr>
          <a:xfrm>
            <a:off x="68510" y="4773224"/>
            <a:ext cx="9006637" cy="48807"/>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u="none" cap="none" strike="noStrike">
              <a:solidFill>
                <a:schemeClr val="lt1"/>
              </a:solidFill>
              <a:latin typeface="Calibri"/>
              <a:ea typeface="Calibri"/>
              <a:cs typeface="Calibri"/>
              <a:sym typeface="Calibri"/>
            </a:endParaRPr>
          </a:p>
        </p:txBody>
      </p:sp>
      <p:sp>
        <p:nvSpPr>
          <p:cNvPr id="88" name="Google Shape;88;p10"/>
          <p:cNvSpPr/>
          <p:nvPr>
            <p:ph idx="2" type="pic"/>
          </p:nvPr>
        </p:nvSpPr>
        <p:spPr>
          <a:xfrm>
            <a:off x="68308" y="66675"/>
            <a:ext cx="9001873" cy="4581525"/>
          </a:xfrm>
          <a:prstGeom prst="round2SameRect">
            <a:avLst>
              <a:gd fmla="val 7101" name="adj1"/>
              <a:gd fmla="val 0" name="adj2"/>
            </a:avLst>
          </a:prstGeom>
          <a:solidFill>
            <a:schemeClr val="lt2"/>
          </a:solidFill>
          <a:ln cap="flat" cmpd="sng" w="9525">
            <a:solidFill>
              <a:schemeClr val="dk1"/>
            </a:solidFill>
            <a:prstDash val="solid"/>
            <a:round/>
            <a:headEnd len="sm" w="sm" type="none"/>
            <a:tailEnd len="sm" w="sm" type="none"/>
          </a:ln>
        </p:spPr>
        <p:txBody>
          <a:bodyPr anchorCtr="0" anchor="t" bIns="91425" lIns="91425" spcFirstLastPara="1" rIns="91425" wrap="square" tIns="91425"/>
          <a:lstStyle>
            <a:lvl1pPr indent="0" lvl="0" marL="0" marR="0" rtl="0" algn="l">
              <a:spcBef>
                <a:spcPts val="580"/>
              </a:spcBef>
              <a:spcAft>
                <a:spcPts val="0"/>
              </a:spcAft>
              <a:buClr>
                <a:schemeClr val="accent1"/>
              </a:buClr>
              <a:buSzPts val="1400"/>
              <a:buFont typeface="Noto Sans Symbols"/>
              <a:buNone/>
              <a:defRPr b="0" i="0" sz="3200" u="none" cap="none" strike="noStrike">
                <a:solidFill>
                  <a:schemeClr val="dk1"/>
                </a:solidFill>
                <a:latin typeface="Libre Baskerville"/>
                <a:ea typeface="Libre Baskerville"/>
                <a:cs typeface="Libre Baskerville"/>
                <a:sym typeface="Libre Baskerville"/>
              </a:defRPr>
            </a:lvl1pPr>
            <a:lvl2pPr indent="-231140" lvl="1" marL="548640" marR="0" rtl="0" algn="l">
              <a:spcBef>
                <a:spcPts val="370"/>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238760" lvl="2" marL="822960" marR="0" rtl="0" algn="l">
              <a:spcBef>
                <a:spcPts val="370"/>
              </a:spcBef>
              <a:spcAft>
                <a:spcPts val="0"/>
              </a:spcAft>
              <a:buClr>
                <a:srgbClr val="E6AFA9"/>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233680" lvl="3" marL="1097280" marR="0" rtl="0" algn="l">
              <a:spcBef>
                <a:spcPts val="370"/>
              </a:spcBef>
              <a:spcAft>
                <a:spcPts val="0"/>
              </a:spcAft>
              <a:buClr>
                <a:schemeClr val="accent3"/>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228600" lvl="4" marL="1371600" marR="0" rtl="0" algn="l">
              <a:spcBef>
                <a:spcPts val="370"/>
              </a:spcBef>
              <a:spcAft>
                <a:spcPts val="0"/>
              </a:spcAft>
              <a:buClr>
                <a:schemeClr val="accent3"/>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236220" lvl="5" marL="1645920" marR="0" rtl="0" algn="l">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231139" lvl="6" marL="1920240" marR="0" rtl="0" algn="l">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238760" lvl="7" marL="2194560" marR="0" rtl="0" algn="l">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233679" lvl="8" marL="2468880" marR="0" rtl="0" algn="l">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image" Target="../media/image2.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1.xml"/><Relationship Id="rId12" Type="http://schemas.openxmlformats.org/officeDocument/2006/relationships/slideLayout" Target="../slideLayouts/slideLayout33.xml"/><Relationship Id="rId1" Type="http://schemas.openxmlformats.org/officeDocument/2006/relationships/image" Target="../media/image3.jp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u="none" cap="none" strike="noStrike">
              <a:solidFill>
                <a:schemeClr val="lt1"/>
              </a:solidFill>
              <a:latin typeface="Calibri"/>
              <a:ea typeface="Calibri"/>
              <a:cs typeface="Calibri"/>
              <a:sym typeface="Calibri"/>
            </a:endParaRPr>
          </a:p>
        </p:txBody>
      </p:sp>
      <p:sp>
        <p:nvSpPr>
          <p:cNvPr id="11" name="Google Shape;11;p1"/>
          <p:cNvSpPr/>
          <p:nvPr/>
        </p:nvSpPr>
        <p:spPr>
          <a:xfrm>
            <a:off x="64008" y="69755"/>
            <a:ext cx="9013372" cy="6693408"/>
          </a:xfrm>
          <a:prstGeom prst="roundRect">
            <a:avLst>
              <a:gd fmla="val 4929" name="adj"/>
            </a:avLst>
          </a:prstGeom>
          <a:solidFill>
            <a:schemeClr val="lt1"/>
          </a:solid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u="none" cap="none" strike="noStrike">
              <a:solidFill>
                <a:schemeClr val="lt1"/>
              </a:solidFill>
              <a:latin typeface="Calibri"/>
              <a:ea typeface="Calibri"/>
              <a:cs typeface="Calibri"/>
              <a:sym typeface="Calibri"/>
            </a:endParaRPr>
          </a:p>
        </p:txBody>
      </p:sp>
      <p:sp>
        <p:nvSpPr>
          <p:cNvPr id="12" name="Google Shape;12;p1"/>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2"/>
              </a:buClr>
              <a:buSzPts val="1400"/>
              <a:buFont typeface="Source Sans Pro"/>
              <a:buNone/>
              <a:defRPr b="0" i="0" sz="4000" u="none" cap="none" strike="noStrike">
                <a:solidFill>
                  <a:schemeClr val="dk2"/>
                </a:solidFill>
                <a:latin typeface="Source Sans Pro"/>
                <a:ea typeface="Source Sans Pro"/>
                <a:cs typeface="Source Sans Pro"/>
                <a:sym typeface="Source Sans Pro"/>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3" name="Google Shape;13;p1"/>
          <p:cNvSpPr txBox="1"/>
          <p:nvPr>
            <p:ph idx="1" type="body"/>
          </p:nvPr>
        </p:nvSpPr>
        <p:spPr>
          <a:xfrm>
            <a:off x="914400" y="1447800"/>
            <a:ext cx="7772400" cy="4572000"/>
          </a:xfrm>
          <a:prstGeom prst="rect">
            <a:avLst/>
          </a:prstGeom>
          <a:noFill/>
          <a:ln>
            <a:noFill/>
          </a:ln>
        </p:spPr>
        <p:txBody>
          <a:bodyPr anchorCtr="0" anchor="t" bIns="91425" lIns="91425" spcFirstLastPara="1" rIns="91425" wrap="square" tIns="91425"/>
          <a:lstStyle>
            <a:lvl1pPr indent="-368935" lvl="0" marL="457200" marR="0" rtl="0" algn="l">
              <a:spcBef>
                <a:spcPts val="580"/>
              </a:spcBef>
              <a:spcAft>
                <a:spcPts val="0"/>
              </a:spcAft>
              <a:buClr>
                <a:schemeClr val="accent1"/>
              </a:buClr>
              <a:buSzPts val="221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358140" lvl="1" marL="914400" marR="0" rtl="0" algn="l">
              <a:spcBef>
                <a:spcPts val="370"/>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336550" lvl="2" marL="1371600" marR="0" rtl="0" algn="l">
              <a:spcBef>
                <a:spcPts val="370"/>
              </a:spcBef>
              <a:spcAft>
                <a:spcPts val="0"/>
              </a:spcAft>
              <a:buClr>
                <a:srgbClr val="E6AFA9"/>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rtl="0" algn="l">
              <a:spcBef>
                <a:spcPts val="370"/>
              </a:spcBef>
              <a:spcAft>
                <a:spcPts val="0"/>
              </a:spcAft>
              <a:buClr>
                <a:schemeClr val="accent3"/>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rtl="0" algn="l">
              <a:spcBef>
                <a:spcPts val="370"/>
              </a:spcBef>
              <a:spcAft>
                <a:spcPts val="0"/>
              </a:spcAft>
              <a:buClr>
                <a:schemeClr val="accent3"/>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rtl="0" algn="l">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4" name="Google Shape;14;p1"/>
          <p:cNvSpPr txBox="1"/>
          <p:nvPr>
            <p:ph idx="10" type="dt"/>
          </p:nvPr>
        </p:nvSpPr>
        <p:spPr>
          <a:xfrm>
            <a:off x="6172200" y="6191250"/>
            <a:ext cx="2476500" cy="47625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i="0" sz="1400" u="none" cap="none" strike="noStrike">
                <a:solidFill>
                  <a:schemeClr val="dk2"/>
                </a:solidFill>
                <a:latin typeface="Calibri"/>
                <a:ea typeface="Calibri"/>
                <a:cs typeface="Calibri"/>
                <a:sym typeface="Calibri"/>
              </a:defRPr>
            </a:lvl1pPr>
            <a:lvl2pPr indent="0" lvl="1" marL="4572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9pPr>
          </a:lstStyle>
          <a:p/>
        </p:txBody>
      </p:sp>
      <p:sp>
        <p:nvSpPr>
          <p:cNvPr id="15" name="Google Shape;15;p1"/>
          <p:cNvSpPr txBox="1"/>
          <p:nvPr>
            <p:ph idx="11" type="ftr"/>
          </p:nvPr>
        </p:nvSpPr>
        <p:spPr>
          <a:xfrm>
            <a:off x="914400" y="6172200"/>
            <a:ext cx="3962400" cy="4572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1" i="0" sz="1400" u="none" cap="none" strike="noStrike">
                <a:solidFill>
                  <a:schemeClr val="dk2"/>
                </a:solidFill>
                <a:latin typeface="Calibri"/>
                <a:ea typeface="Calibri"/>
                <a:cs typeface="Calibri"/>
                <a:sym typeface="Calibri"/>
              </a:defRPr>
            </a:lvl1pPr>
            <a:lvl2pPr indent="0" lvl="1" marL="4572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9pPr>
          </a:lstStyle>
          <a:p/>
        </p:txBody>
      </p:sp>
      <p:sp>
        <p:nvSpPr>
          <p:cNvPr id="16" name="Google Shape;16;p1"/>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1pPr>
            <a:lvl2pPr indent="0" lvl="1"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2pPr>
            <a:lvl3pPr indent="0" lvl="2"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3pPr>
            <a:lvl4pPr indent="0" lvl="3"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4pPr>
            <a:lvl5pPr indent="0" lvl="4"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5pPr>
            <a:lvl6pPr indent="0" lvl="5"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6pPr>
            <a:lvl7pPr indent="0" lvl="6"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7pPr>
            <a:lvl8pPr indent="0" lvl="7"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8pPr>
            <a:lvl9pPr indent="0" lvl="8" marL="0" marR="0" rtl="0" algn="ctr">
              <a:spcBef>
                <a:spcPts val="0"/>
              </a:spcBef>
              <a:spcAft>
                <a:spcPts val="0"/>
              </a:spcAft>
              <a:buNone/>
              <a:defRPr b="1" i="0" sz="1400" u="none" cap="none" strike="noStrike">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101" name="Shape 101"/>
        <p:cNvGrpSpPr/>
        <p:nvPr/>
      </p:nvGrpSpPr>
      <p:grpSpPr>
        <a:xfrm>
          <a:off x="0" y="0"/>
          <a:ext cx="0" cy="0"/>
          <a:chOff x="0" y="0"/>
          <a:chExt cx="0" cy="0"/>
        </a:xfrm>
      </p:grpSpPr>
      <p:sp>
        <p:nvSpPr>
          <p:cNvPr id="102" name="Google Shape;102;p13"/>
          <p:cNvSpPr txBox="1"/>
          <p:nvPr>
            <p:ph type="title"/>
          </p:nvPr>
        </p:nvSpPr>
        <p:spPr>
          <a:xfrm>
            <a:off x="595313" y="-111125"/>
            <a:ext cx="8380412" cy="11430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1pPr>
            <a:lvl2pPr indent="0" lvl="1"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2pPr>
            <a:lvl3pPr indent="0" lvl="2"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3pPr>
            <a:lvl4pPr indent="0" lvl="3"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4pPr>
            <a:lvl5pPr indent="0" lvl="4" mar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9pPr>
          </a:lstStyle>
          <a:p/>
        </p:txBody>
      </p:sp>
      <p:sp>
        <p:nvSpPr>
          <p:cNvPr id="103" name="Google Shape;103;p13"/>
          <p:cNvSpPr txBox="1"/>
          <p:nvPr>
            <p:ph idx="1" type="body"/>
          </p:nvPr>
        </p:nvSpPr>
        <p:spPr>
          <a:xfrm>
            <a:off x="457200" y="1276350"/>
            <a:ext cx="8229600" cy="4718050"/>
          </a:xfrm>
          <a:prstGeom prst="rect">
            <a:avLst/>
          </a:prstGeom>
          <a:noFill/>
          <a:ln>
            <a:noFill/>
          </a:ln>
        </p:spPr>
        <p:txBody>
          <a:bodyPr anchorCtr="0" anchor="t" bIns="91425" lIns="91425" spcFirstLastPara="1" rIns="91425" wrap="square" tIns="91425"/>
          <a:lstStyle>
            <a:lvl1pPr indent="-368300" lvl="0" marL="457200" marR="0" rtl="0" algn="l">
              <a:spcBef>
                <a:spcPts val="440"/>
              </a:spcBef>
              <a:spcAft>
                <a:spcPts val="0"/>
              </a:spcAft>
              <a:buClr>
                <a:schemeClr val="dk1"/>
              </a:buClr>
              <a:buSzPts val="2200"/>
              <a:buFont typeface="Calibri"/>
              <a:buChar char="•"/>
              <a:defRPr b="1" i="0" sz="2200" u="none" cap="none" strike="noStrike">
                <a:solidFill>
                  <a:schemeClr val="dk1"/>
                </a:solidFill>
                <a:latin typeface="Calibri"/>
                <a:ea typeface="Calibri"/>
                <a:cs typeface="Calibri"/>
                <a:sym typeface="Calibri"/>
              </a:defRPr>
            </a:lvl1pPr>
            <a:lvl2pPr indent="-342900" lvl="1" marL="914400" marR="0" rtl="0" algn="l">
              <a:spcBef>
                <a:spcPts val="360"/>
              </a:spcBef>
              <a:spcAft>
                <a:spcPts val="0"/>
              </a:spcAft>
              <a:buClr>
                <a:srgbClr val="515151"/>
              </a:buClr>
              <a:buSzPts val="1800"/>
              <a:buFont typeface="Calibri"/>
              <a:buChar char="–"/>
              <a:defRPr b="0" i="0" sz="1800" u="none" cap="none" strike="noStrike">
                <a:solidFill>
                  <a:srgbClr val="515151"/>
                </a:solidFill>
                <a:latin typeface="Calibri"/>
                <a:ea typeface="Calibri"/>
                <a:cs typeface="Calibri"/>
                <a:sym typeface="Calibri"/>
              </a:defRPr>
            </a:lvl2pPr>
            <a:lvl3pPr indent="-330200" lvl="2" marL="1371600" marR="0" rtl="0" algn="l">
              <a:spcBef>
                <a:spcPts val="320"/>
              </a:spcBef>
              <a:spcAft>
                <a:spcPts val="0"/>
              </a:spcAft>
              <a:buClr>
                <a:srgbClr val="DE6D28"/>
              </a:buClr>
              <a:buSzPts val="1600"/>
              <a:buFont typeface="Noto Sans Symbols"/>
              <a:buChar char="▪"/>
              <a:defRPr b="0" i="0" sz="1600" u="none" cap="none" strike="noStrike">
                <a:solidFill>
                  <a:srgbClr val="DE6D28"/>
                </a:solidFill>
                <a:latin typeface="Calibri"/>
                <a:ea typeface="Calibri"/>
                <a:cs typeface="Calibri"/>
                <a:sym typeface="Calibri"/>
              </a:defRPr>
            </a:lvl3pPr>
            <a:lvl4pPr indent="-317500" lvl="3" marL="1828800" marR="0" rtl="0" algn="l">
              <a:spcBef>
                <a:spcPts val="28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indent="-304800" lvl="4" marL="22860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5pPr>
            <a:lvl6pPr indent="-304800" lvl="5" marL="27432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6pPr>
            <a:lvl7pPr indent="-304800" lvl="6" marL="32004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7pPr>
            <a:lvl8pPr indent="-304800" lvl="7" marL="36576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8pPr>
            <a:lvl9pPr indent="-304800" lvl="8" marL="41148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9pPr>
          </a:lstStyle>
          <a:p/>
        </p:txBody>
      </p:sp>
      <p:sp>
        <p:nvSpPr>
          <p:cNvPr id="104" name="Google Shape;104;p13"/>
          <p:cNvSpPr/>
          <p:nvPr/>
        </p:nvSpPr>
        <p:spPr>
          <a:xfrm>
            <a:off x="158750" y="6296025"/>
            <a:ext cx="3106738" cy="2936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hlink"/>
                </a:solidFill>
                <a:latin typeface="Calibri"/>
                <a:ea typeface="Calibri"/>
                <a:cs typeface="Calibri"/>
                <a:sym typeface="Calibri"/>
              </a:rPr>
              <a:t>CONFIDENTIAL</a:t>
            </a:r>
            <a:endParaRPr/>
          </a:p>
        </p:txBody>
      </p:sp>
      <p:grpSp>
        <p:nvGrpSpPr>
          <p:cNvPr id="105" name="Google Shape;105;p13"/>
          <p:cNvGrpSpPr/>
          <p:nvPr/>
        </p:nvGrpSpPr>
        <p:grpSpPr>
          <a:xfrm>
            <a:off x="230188" y="293688"/>
            <a:ext cx="336550" cy="334962"/>
            <a:chOff x="145" y="185"/>
            <a:chExt cx="212" cy="211"/>
          </a:xfrm>
        </p:grpSpPr>
        <p:sp>
          <p:nvSpPr>
            <p:cNvPr id="106" name="Google Shape;106;p13"/>
            <p:cNvSpPr/>
            <p:nvPr/>
          </p:nvSpPr>
          <p:spPr>
            <a:xfrm>
              <a:off x="248" y="185"/>
              <a:ext cx="109" cy="211"/>
            </a:xfrm>
            <a:prstGeom prst="chevron">
              <a:avLst>
                <a:gd fmla="val 61468" name="adj"/>
              </a:avLst>
            </a:prstGeom>
            <a:solidFill>
              <a:srgbClr val="FFFFFF">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u="none" cap="none" strike="noStrike">
                <a:solidFill>
                  <a:schemeClr val="dk1"/>
                </a:solidFill>
                <a:latin typeface="Calibri"/>
                <a:ea typeface="Calibri"/>
                <a:cs typeface="Calibri"/>
                <a:sym typeface="Calibri"/>
              </a:endParaRPr>
            </a:p>
          </p:txBody>
        </p:sp>
        <p:sp>
          <p:nvSpPr>
            <p:cNvPr id="107" name="Google Shape;107;p13"/>
            <p:cNvSpPr/>
            <p:nvPr/>
          </p:nvSpPr>
          <p:spPr>
            <a:xfrm>
              <a:off x="145" y="185"/>
              <a:ext cx="109" cy="211"/>
            </a:xfrm>
            <a:prstGeom prst="chevron">
              <a:avLst>
                <a:gd fmla="val 61468" name="adj"/>
              </a:avLst>
            </a:prstGeom>
            <a:solidFill>
              <a:srgbClr val="FFFFFF">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u="none" cap="none" strike="noStrike">
                <a:solidFill>
                  <a:schemeClr val="dk1"/>
                </a:solidFill>
                <a:latin typeface="Calibri"/>
                <a:ea typeface="Calibri"/>
                <a:cs typeface="Calibri"/>
                <a:sym typeface="Calibri"/>
              </a:endParaRPr>
            </a:p>
          </p:txBody>
        </p:sp>
      </p:grpSp>
      <p:sp>
        <p:nvSpPr>
          <p:cNvPr id="108" name="Google Shape;108;p13"/>
          <p:cNvSpPr txBox="1"/>
          <p:nvPr/>
        </p:nvSpPr>
        <p:spPr>
          <a:xfrm>
            <a:off x="150813" y="6503988"/>
            <a:ext cx="3289300" cy="231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900" u="none" cap="none" strike="noStrike">
                <a:solidFill>
                  <a:srgbClr val="515151"/>
                </a:solidFill>
                <a:latin typeface="Calibri"/>
                <a:ea typeface="Calibri"/>
                <a:cs typeface="Calibri"/>
                <a:sym typeface="Calibri"/>
              </a:rPr>
              <a:t>© 2012 IM Flash Technologies, LLC. All rights reserved.</a:t>
            </a:r>
            <a:endParaRPr b="1" i="0" sz="2200" u="none" cap="none" strike="noStrike">
              <a:solidFill>
                <a:schemeClr val="dk1"/>
              </a:solidFill>
              <a:latin typeface="Calibri"/>
              <a:ea typeface="Calibri"/>
              <a:cs typeface="Calibri"/>
              <a:sym typeface="Calibri"/>
            </a:endParaRPr>
          </a:p>
        </p:txBody>
      </p:sp>
      <p:sp>
        <p:nvSpPr>
          <p:cNvPr id="109" name="Google Shape;109;p13"/>
          <p:cNvSpPr txBox="1"/>
          <p:nvPr/>
        </p:nvSpPr>
        <p:spPr>
          <a:xfrm>
            <a:off x="4100513" y="6503988"/>
            <a:ext cx="990600" cy="231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900" u="none" cap="none" strike="noStrike">
                <a:solidFill>
                  <a:srgbClr val="515151"/>
                </a:solidFill>
                <a:latin typeface="Calibri"/>
                <a:ea typeface="Calibri"/>
                <a:cs typeface="Calibri"/>
                <a:sym typeface="Calibri"/>
              </a:rPr>
              <a:t>Slide - </a:t>
            </a:r>
            <a:fld id="{00000000-1234-1234-1234-123412341234}" type="slidenum">
              <a:rPr b="1" i="0" lang="en-US" sz="900" u="none" cap="none" strike="noStrike">
                <a:solidFill>
                  <a:srgbClr val="515151"/>
                </a:solidFill>
                <a:latin typeface="Calibri"/>
                <a:ea typeface="Calibri"/>
                <a:cs typeface="Calibri"/>
                <a:sym typeface="Calibri"/>
              </a:rPr>
              <a:t>‹#›</a:t>
            </a:fld>
            <a:endParaRPr b="1" i="0" sz="900" u="none" cap="none" strike="noStrike">
              <a:solidFill>
                <a:srgbClr val="51515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154" name="Shape 154"/>
        <p:cNvGrpSpPr/>
        <p:nvPr/>
      </p:nvGrpSpPr>
      <p:grpSpPr>
        <a:xfrm>
          <a:off x="0" y="0"/>
          <a:ext cx="0" cy="0"/>
          <a:chOff x="0" y="0"/>
          <a:chExt cx="0" cy="0"/>
        </a:xfrm>
      </p:grpSpPr>
      <p:sp>
        <p:nvSpPr>
          <p:cNvPr id="155" name="Google Shape;155;p25"/>
          <p:cNvSpPr txBox="1"/>
          <p:nvPr/>
        </p:nvSpPr>
        <p:spPr>
          <a:xfrm>
            <a:off x="149225" y="6199188"/>
            <a:ext cx="8836025" cy="50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Calibri"/>
                <a:ea typeface="Calibri"/>
                <a:cs typeface="Calibri"/>
                <a:sym typeface="Calibri"/>
              </a:rPr>
              <a:t>© 2012 IM Flash Technologies, LLC. All rights reserved. Products are warranted only to meet the applicable production data sheet specifications.</a:t>
            </a:r>
            <a:endParaRPr/>
          </a:p>
          <a:p>
            <a:pPr indent="0" lvl="0" marL="0" marR="0" rtl="0" algn="l">
              <a:spcBef>
                <a:spcPts val="0"/>
              </a:spcBef>
              <a:spcAft>
                <a:spcPts val="0"/>
              </a:spcAft>
              <a:buNone/>
            </a:pPr>
            <a:r>
              <a:rPr b="0" i="0" lang="en-US" sz="900" u="none" cap="none" strike="noStrike">
                <a:solidFill>
                  <a:schemeClr val="lt1"/>
                </a:solidFill>
                <a:latin typeface="Calibri"/>
                <a:ea typeface="Calibri"/>
                <a:cs typeface="Calibri"/>
                <a:sym typeface="Calibri"/>
              </a:rPr>
              <a:t>Information, products and/or specifications are subject to change without notice. All information is provided on an “AS IS” basis without warranties of any kind. Dates are estimates only. Drawings may not be to scale. All trademarks are the property of their respective owners.</a:t>
            </a:r>
            <a:endParaRPr b="1" i="0" sz="9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23.jpg"/><Relationship Id="rId6" Type="http://schemas.openxmlformats.org/officeDocument/2006/relationships/image" Target="../media/image30.jpg"/><Relationship Id="rId7" Type="http://schemas.openxmlformats.org/officeDocument/2006/relationships/image" Target="../media/image27.jpg"/><Relationship Id="rId8"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jpg"/></Relationships>
</file>

<file path=ppt/slides/_rels/slide13.xml.rels><?xml version="1.0" encoding="UTF-8" standalone="yes"?><Relationships xmlns="http://schemas.openxmlformats.org/package/2006/relationships"><Relationship Id="rId10" Type="http://schemas.openxmlformats.org/officeDocument/2006/relationships/image" Target="../media/image39.jpg"/><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2.jpg"/><Relationship Id="rId4" Type="http://schemas.openxmlformats.org/officeDocument/2006/relationships/image" Target="../media/image26.gif"/><Relationship Id="rId9" Type="http://schemas.openxmlformats.org/officeDocument/2006/relationships/image" Target="../media/image31.jpg"/><Relationship Id="rId5" Type="http://schemas.openxmlformats.org/officeDocument/2006/relationships/image" Target="../media/image32.gif"/><Relationship Id="rId6" Type="http://schemas.openxmlformats.org/officeDocument/2006/relationships/image" Target="../media/image29.jpg"/><Relationship Id="rId7" Type="http://schemas.openxmlformats.org/officeDocument/2006/relationships/hyperlink" Target="http://blogs.inlandsocal.com/iguide/bracero.JPG" TargetMode="External"/><Relationship Id="rId8" Type="http://schemas.openxmlformats.org/officeDocument/2006/relationships/image" Target="../media/image3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5.jpg"/><Relationship Id="rId4" Type="http://schemas.openxmlformats.org/officeDocument/2006/relationships/image" Target="../media/image33.jpg"/><Relationship Id="rId5" Type="http://schemas.openxmlformats.org/officeDocument/2006/relationships/image" Target="../media/image38.jpg"/><Relationship Id="rId6" Type="http://schemas.openxmlformats.org/officeDocument/2006/relationships/image" Target="../media/image41.jpg"/><Relationship Id="rId7" Type="http://schemas.openxmlformats.org/officeDocument/2006/relationships/image" Target="../media/image4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7.jpg"/><Relationship Id="rId6"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google.com/url?sa=i&amp;rct=j&amp;q=&amp;esrc=s&amp;source=images&amp;cd=&amp;cad=rja&amp;uact=8&amp;ved=0ahUKEwid_dmov4jSAhUU1WMKHZtbDaQQjRwIBw&amp;url=https%3A%2F%2Fwww.emaze.com%2F%40AOFTICRF%2FWW2-News&amp;psig=AFQjCNFvZLEq464W6YlyhTc-k_c_BzooDQ&amp;ust=1486917992092305" TargetMode="Externa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google.com/url?sa=i&amp;rct=j&amp;q=&amp;esrc=s&amp;source=images&amp;cd=&amp;cad=rja&amp;uact=8&amp;ved=0ahUKEwjlpJmUwIjSAhWIxFQKHaSODVoQjRwIBw&amp;url=http%3A%2F%2Fprospect.org%2Farticle%2Famerican-war-dead-numbers&amp;bvm=bv.146786187,d.cGw&amp;psig=AFQjCNHL9NsUEIidXwySE1-_vzt4xmZ22g&amp;ust=1486918214750937" TargetMode="Externa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43.jpg"/><Relationship Id="rId5"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17.jpg"/><Relationship Id="rId9" Type="http://schemas.openxmlformats.org/officeDocument/2006/relationships/image" Target="../media/image40.jpg"/><Relationship Id="rId5" Type="http://schemas.openxmlformats.org/officeDocument/2006/relationships/image" Target="../media/image18.jpg"/><Relationship Id="rId6" Type="http://schemas.openxmlformats.org/officeDocument/2006/relationships/hyperlink" Target="http:////upload.wikimedia.org/wikipedia/commons/1/12/We_Can_Do_It!.jpg" TargetMode="External"/><Relationship Id="rId7" Type="http://schemas.openxmlformats.org/officeDocument/2006/relationships/image" Target="../media/image19.jpg"/><Relationship Id="rId8"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7"/>
          <p:cNvSpPr txBox="1"/>
          <p:nvPr>
            <p:ph type="ctrTitle"/>
          </p:nvPr>
        </p:nvSpPr>
        <p:spPr>
          <a:xfrm>
            <a:off x="457200" y="1505930"/>
            <a:ext cx="8229600" cy="1470025"/>
          </a:xfrm>
          <a:prstGeom prst="rect">
            <a:avLst/>
          </a:prstGeom>
          <a:noFill/>
          <a:ln>
            <a:noFill/>
          </a:ln>
        </p:spPr>
        <p:txBody>
          <a:bodyPr anchorCtr="0" anchor="ctr" bIns="91425" lIns="91425" spcFirstLastPara="1" rIns="91425" wrap="square" tIns="45700">
            <a:noAutofit/>
          </a:bodyPr>
          <a:lstStyle/>
          <a:p>
            <a:pPr indent="0" lvl="0" marL="0" marR="0" rtl="0" algn="ctr">
              <a:spcBef>
                <a:spcPts val="0"/>
              </a:spcBef>
              <a:spcAft>
                <a:spcPts val="0"/>
              </a:spcAft>
              <a:buClr>
                <a:srgbClr val="FFFFFF"/>
              </a:buClr>
              <a:buFont typeface="Source Sans Pro"/>
              <a:buNone/>
            </a:pPr>
            <a:r>
              <a:rPr b="0" i="0" lang="en-US" sz="4000" u="none" cap="none" strike="noStrike">
                <a:solidFill>
                  <a:srgbClr val="FFFFFF"/>
                </a:solidFill>
                <a:latin typeface="Source Sans Pro"/>
                <a:ea typeface="Source Sans Pro"/>
                <a:cs typeface="Source Sans Pro"/>
                <a:sym typeface="Source Sans Pro"/>
              </a:rPr>
              <a:t>American Homefront</a:t>
            </a:r>
            <a:endParaRPr b="0" i="0" sz="4000" u="none" cap="none" strike="noStrike">
              <a:solidFill>
                <a:srgbClr val="FFFFFF"/>
              </a:solidFill>
              <a:latin typeface="Source Sans Pro"/>
              <a:ea typeface="Source Sans Pro"/>
              <a:cs typeface="Source Sans Pro"/>
              <a:sym typeface="Source Sans Pro"/>
            </a:endParaRPr>
          </a:p>
        </p:txBody>
      </p:sp>
      <p:pic>
        <p:nvPicPr>
          <p:cNvPr descr="http://upload.wikimedia.org/wikipedia/commons/0/08/Women_aluminum_shells_wwii.jpg" id="201" name="Google Shape;201;p37"/>
          <p:cNvPicPr preferRelativeResize="0"/>
          <p:nvPr/>
        </p:nvPicPr>
        <p:blipFill rotWithShape="1">
          <a:blip r:embed="rId3">
            <a:alphaModFix/>
          </a:blip>
          <a:srcRect b="0" l="0" r="0" t="0"/>
          <a:stretch/>
        </p:blipFill>
        <p:spPr>
          <a:xfrm>
            <a:off x="2729092" y="3314714"/>
            <a:ext cx="3351197" cy="272353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46"/>
          <p:cNvSpPr txBox="1"/>
          <p:nvPr>
            <p:ph type="title"/>
          </p:nvPr>
        </p:nvSpPr>
        <p:spPr>
          <a:xfrm>
            <a:off x="647063" y="500950"/>
            <a:ext cx="7772400" cy="1362000"/>
          </a:xfrm>
          <a:prstGeom prst="rect">
            <a:avLst/>
          </a:prstGeom>
          <a:noFill/>
          <a:ln>
            <a:noFill/>
          </a:ln>
        </p:spPr>
        <p:txBody>
          <a:bodyPr anchorCtr="0" anchor="b" bIns="91425" lIns="91425" spcFirstLastPara="1" rIns="91425" wrap="square" tIns="45700">
            <a:noAutofit/>
          </a:bodyPr>
          <a:lstStyle/>
          <a:p>
            <a:pPr indent="0" lvl="0" marL="0" marR="0" rtl="0" algn="l">
              <a:spcBef>
                <a:spcPts val="0"/>
              </a:spcBef>
              <a:spcAft>
                <a:spcPts val="0"/>
              </a:spcAft>
              <a:buClr>
                <a:schemeClr val="accent2"/>
              </a:buClr>
              <a:buFont typeface="Source Sans Pro"/>
              <a:buNone/>
            </a:pPr>
            <a:r>
              <a:rPr b="1" i="0" lang="en-US" sz="4000" u="none" cap="none" strike="noStrike">
                <a:solidFill>
                  <a:schemeClr val="accent2"/>
                </a:solidFill>
                <a:latin typeface="Source Sans Pro"/>
                <a:ea typeface="Source Sans Pro"/>
                <a:cs typeface="Source Sans Pro"/>
                <a:sym typeface="Source Sans Pro"/>
              </a:rPr>
              <a:t>Rosie The Riveter:</a:t>
            </a:r>
            <a:endParaRPr b="0" i="0" sz="4000" u="none" cap="none" strike="noStrike">
              <a:solidFill>
                <a:schemeClr val="dk2"/>
              </a:solidFill>
              <a:latin typeface="Source Sans Pro"/>
              <a:ea typeface="Source Sans Pro"/>
              <a:cs typeface="Source Sans Pro"/>
              <a:sym typeface="Source Sans Pro"/>
            </a:endParaRPr>
          </a:p>
        </p:txBody>
      </p:sp>
      <p:sp>
        <p:nvSpPr>
          <p:cNvPr id="280" name="Google Shape;280;p46"/>
          <p:cNvSpPr txBox="1"/>
          <p:nvPr/>
        </p:nvSpPr>
        <p:spPr>
          <a:xfrm>
            <a:off x="914400" y="2683378"/>
            <a:ext cx="4094922" cy="3611405"/>
          </a:xfrm>
          <a:prstGeom prst="rect">
            <a:avLst/>
          </a:prstGeom>
          <a:noFill/>
          <a:ln>
            <a:noFill/>
          </a:ln>
        </p:spPr>
        <p:txBody>
          <a:bodyPr anchorCtr="0" anchor="t" bIns="45700" lIns="91425" spcFirstLastPara="1" rIns="91425" wrap="square" tIns="45700">
            <a:noAutofit/>
          </a:bodyPr>
          <a:lstStyle/>
          <a:p>
            <a:pPr indent="2539" lvl="0" marL="0" marR="0" rtl="0" algn="l">
              <a:lnSpc>
                <a:spcPct val="100000"/>
              </a:lnSpc>
              <a:spcBef>
                <a:spcPts val="0"/>
              </a:spcBef>
              <a:spcAft>
                <a:spcPts val="0"/>
              </a:spcAft>
              <a:buClr>
                <a:schemeClr val="accent1"/>
              </a:buClr>
              <a:buSzPts val="2000"/>
              <a:buFont typeface="Arial"/>
              <a:buChar char="•"/>
            </a:pPr>
            <a:r>
              <a:rPr b="1" i="0" lang="en-US" sz="2000" u="none" cap="none" strike="noStrike">
                <a:solidFill>
                  <a:schemeClr val="accent2"/>
                </a:solidFill>
                <a:latin typeface="Libre Baskerville"/>
                <a:ea typeface="Libre Baskerville"/>
                <a:cs typeface="Libre Baskerville"/>
                <a:sym typeface="Libre Baskerville"/>
              </a:rPr>
              <a:t>Opportunities:</a:t>
            </a:r>
            <a:endParaRPr sz="2000"/>
          </a:p>
          <a:p>
            <a:pPr indent="2540" lvl="1" marL="457200" marR="0" rtl="0" algn="l">
              <a:spcBef>
                <a:spcPts val="580"/>
              </a:spcBef>
              <a:spcAft>
                <a:spcPts val="0"/>
              </a:spcAft>
              <a:buClr>
                <a:schemeClr val="accent1"/>
              </a:buClr>
              <a:buSzPts val="2000"/>
              <a:buFont typeface="Arial"/>
              <a:buChar char="•"/>
            </a:pPr>
            <a:r>
              <a:rPr b="0" i="0" lang="en-US" sz="2000" u="none" cap="none" strike="noStrike">
                <a:solidFill>
                  <a:schemeClr val="dk2"/>
                </a:solidFill>
                <a:latin typeface="Libre Baskerville"/>
                <a:ea typeface="Libre Baskerville"/>
                <a:cs typeface="Libre Baskerville"/>
                <a:sym typeface="Libre Baskerville"/>
              </a:rPr>
              <a:t>Women enter the workforce to fulfill war needs.</a:t>
            </a:r>
            <a:endParaRPr sz="2000"/>
          </a:p>
          <a:p>
            <a:pPr indent="2540" lvl="1" marL="457200" marR="0" rtl="0" algn="l">
              <a:spcBef>
                <a:spcPts val="580"/>
              </a:spcBef>
              <a:spcAft>
                <a:spcPts val="0"/>
              </a:spcAft>
              <a:buClr>
                <a:schemeClr val="accent1"/>
              </a:buClr>
              <a:buSzPts val="2000"/>
              <a:buFont typeface="Arial"/>
              <a:buChar char="•"/>
            </a:pPr>
            <a:r>
              <a:rPr b="0" i="0" lang="en-US" sz="2000" u="none" cap="none" strike="noStrike">
                <a:solidFill>
                  <a:schemeClr val="dk2"/>
                </a:solidFill>
                <a:latin typeface="Libre Baskerville"/>
                <a:ea typeface="Libre Baskerville"/>
                <a:cs typeface="Libre Baskerville"/>
                <a:sym typeface="Libre Baskerville"/>
              </a:rPr>
              <a:t>More money, more independence.</a:t>
            </a:r>
            <a:endParaRPr sz="2000"/>
          </a:p>
          <a:p>
            <a:pPr indent="2539" lvl="0" marL="0" marR="0" rtl="0" algn="l">
              <a:spcBef>
                <a:spcPts val="580"/>
              </a:spcBef>
              <a:spcAft>
                <a:spcPts val="0"/>
              </a:spcAft>
              <a:buClr>
                <a:schemeClr val="accent1"/>
              </a:buClr>
              <a:buSzPts val="2000"/>
              <a:buFont typeface="Arial"/>
              <a:buChar char="•"/>
            </a:pPr>
            <a:r>
              <a:rPr b="1" i="0" lang="en-US" sz="2000" u="none" cap="none" strike="noStrike">
                <a:solidFill>
                  <a:schemeClr val="accent2"/>
                </a:solidFill>
                <a:latin typeface="Libre Baskerville"/>
                <a:ea typeface="Libre Baskerville"/>
                <a:cs typeface="Libre Baskerville"/>
                <a:sym typeface="Libre Baskerville"/>
              </a:rPr>
              <a:t>Challenges:</a:t>
            </a:r>
            <a:endParaRPr sz="2000"/>
          </a:p>
          <a:p>
            <a:pPr indent="2540" lvl="1" marL="457200" marR="0" rtl="0" algn="l">
              <a:spcBef>
                <a:spcPts val="580"/>
              </a:spcBef>
              <a:spcAft>
                <a:spcPts val="0"/>
              </a:spcAft>
              <a:buClr>
                <a:schemeClr val="accent1"/>
              </a:buClr>
              <a:buSzPts val="2000"/>
              <a:buFont typeface="Arial"/>
              <a:buChar char="•"/>
            </a:pPr>
            <a:r>
              <a:rPr b="0" i="0" lang="en-US" sz="2000" u="none" cap="none" strike="noStrike">
                <a:solidFill>
                  <a:schemeClr val="dk2"/>
                </a:solidFill>
                <a:latin typeface="Libre Baskerville"/>
                <a:ea typeface="Libre Baskerville"/>
                <a:cs typeface="Libre Baskerville"/>
                <a:sym typeface="Libre Baskerville"/>
              </a:rPr>
              <a:t>Less pay for equal work</a:t>
            </a:r>
            <a:endParaRPr sz="2000"/>
          </a:p>
          <a:p>
            <a:pPr indent="2540" lvl="1" marL="457200" marR="0" rtl="0" algn="l">
              <a:spcBef>
                <a:spcPts val="580"/>
              </a:spcBef>
              <a:spcAft>
                <a:spcPts val="0"/>
              </a:spcAft>
              <a:buClr>
                <a:schemeClr val="accent1"/>
              </a:buClr>
              <a:buSzPts val="2000"/>
              <a:buFont typeface="Arial"/>
              <a:buChar char="•"/>
            </a:pPr>
            <a:r>
              <a:rPr b="0" i="0" lang="en-US" sz="2000" u="none" cap="none" strike="noStrike">
                <a:solidFill>
                  <a:schemeClr val="dk2"/>
                </a:solidFill>
                <a:latin typeface="Libre Baskerville"/>
                <a:ea typeface="Libre Baskerville"/>
                <a:cs typeface="Libre Baskerville"/>
                <a:sym typeface="Libre Baskerville"/>
              </a:rPr>
              <a:t>Workforce</a:t>
            </a:r>
            <a:r>
              <a:rPr lang="en-US" sz="2000">
                <a:solidFill>
                  <a:schemeClr val="dk2"/>
                </a:solidFill>
                <a:latin typeface="Libre Baskerville"/>
                <a:ea typeface="Libre Baskerville"/>
                <a:cs typeface="Libre Baskerville"/>
                <a:sym typeface="Libre Baskerville"/>
              </a:rPr>
              <a:t> </a:t>
            </a:r>
            <a:r>
              <a:rPr b="0" i="0" lang="en-US" sz="2000" u="none" cap="none" strike="noStrike">
                <a:solidFill>
                  <a:schemeClr val="dk2"/>
                </a:solidFill>
                <a:latin typeface="Libre Baskerville"/>
                <a:ea typeface="Libre Baskerville"/>
                <a:cs typeface="Libre Baskerville"/>
                <a:sym typeface="Libre Baskerville"/>
              </a:rPr>
              <a:t>discrimination</a:t>
            </a:r>
            <a:endParaRPr b="0" i="0" sz="2000" u="none" cap="none" strike="noStrike">
              <a:solidFill>
                <a:schemeClr val="dk2"/>
              </a:solidFill>
              <a:latin typeface="Libre Baskerville"/>
              <a:ea typeface="Libre Baskerville"/>
              <a:cs typeface="Libre Baskerville"/>
              <a:sym typeface="Libre Baskerville"/>
            </a:endParaRPr>
          </a:p>
          <a:p>
            <a:pPr indent="129540" lvl="1" marL="457200" marR="0" rtl="0" algn="l">
              <a:spcBef>
                <a:spcPts val="580"/>
              </a:spcBef>
              <a:spcAft>
                <a:spcPts val="0"/>
              </a:spcAft>
              <a:buClr>
                <a:schemeClr val="accent1"/>
              </a:buClr>
              <a:buSzPts val="2040"/>
              <a:buFont typeface="Arial"/>
              <a:buNone/>
            </a:pPr>
            <a:r>
              <a:t/>
            </a:r>
            <a:endParaRPr b="0" i="0" sz="2400" u="none" cap="none" strike="noStrike">
              <a:solidFill>
                <a:srgbClr val="888888"/>
              </a:solidFill>
              <a:latin typeface="Libre Baskerville"/>
              <a:ea typeface="Libre Baskerville"/>
              <a:cs typeface="Libre Baskerville"/>
              <a:sym typeface="Libre Baskerville"/>
            </a:endParaRPr>
          </a:p>
        </p:txBody>
      </p:sp>
      <p:pic>
        <p:nvPicPr>
          <p:cNvPr descr="http://upload.wikimedia.org/wikipedia/commons/thumb/1/1a/WomanFactory1940s.jpg/250px-WomanFactory1940s.jpg" id="281" name="Google Shape;281;p46"/>
          <p:cNvPicPr preferRelativeResize="0"/>
          <p:nvPr/>
        </p:nvPicPr>
        <p:blipFill rotWithShape="1">
          <a:blip r:embed="rId3">
            <a:alphaModFix/>
          </a:blip>
          <a:srcRect b="0" l="0" r="0" t="0"/>
          <a:stretch/>
        </p:blipFill>
        <p:spPr>
          <a:xfrm>
            <a:off x="5258352" y="2836336"/>
            <a:ext cx="3302552" cy="254957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pic>
        <p:nvPicPr>
          <p:cNvPr descr="C:\Users\dhubbard\Desktop\african-americans-wwii-253.jpg" id="286" name="Google Shape;286;p47"/>
          <p:cNvPicPr preferRelativeResize="0"/>
          <p:nvPr/>
        </p:nvPicPr>
        <p:blipFill rotWithShape="1">
          <a:blip r:embed="rId3">
            <a:alphaModFix/>
          </a:blip>
          <a:srcRect b="0" l="0" r="0" t="0"/>
          <a:stretch/>
        </p:blipFill>
        <p:spPr>
          <a:xfrm rot="-187128">
            <a:off x="6850687" y="1210390"/>
            <a:ext cx="2220883" cy="2723013"/>
          </a:xfrm>
          <a:prstGeom prst="rect">
            <a:avLst/>
          </a:prstGeom>
          <a:solidFill>
            <a:srgbClr val="ECECEC"/>
          </a:solidFill>
          <a:ln cap="sq" cmpd="sng" w="190500">
            <a:solidFill>
              <a:srgbClr val="FFFFFF"/>
            </a:solidFill>
            <a:prstDash val="solid"/>
            <a:miter lim="8000"/>
            <a:headEnd len="sm" w="sm" type="none"/>
            <a:tailEnd len="sm" w="sm" type="none"/>
          </a:ln>
          <a:effectLst>
            <a:outerShdw blurRad="55000" rotWithShape="0" algn="tl" dir="5400000" dist="18000">
              <a:srgbClr val="000000">
                <a:alpha val="40000"/>
              </a:srgbClr>
            </a:outerShdw>
          </a:effectLst>
        </p:spPr>
      </p:pic>
      <p:pic>
        <p:nvPicPr>
          <p:cNvPr descr="http://farm3.static.flickr.com/2704/4331561976_3091a22914_o.jpg" id="287" name="Google Shape;287;p47"/>
          <p:cNvPicPr preferRelativeResize="0"/>
          <p:nvPr/>
        </p:nvPicPr>
        <p:blipFill rotWithShape="1">
          <a:blip r:embed="rId4">
            <a:alphaModFix/>
          </a:blip>
          <a:srcRect b="0" l="0" r="0" t="0"/>
          <a:stretch/>
        </p:blipFill>
        <p:spPr>
          <a:xfrm rot="311852">
            <a:off x="6360394" y="3236463"/>
            <a:ext cx="2452971" cy="3173689"/>
          </a:xfrm>
          <a:prstGeom prst="rect">
            <a:avLst/>
          </a:prstGeom>
          <a:solidFill>
            <a:srgbClr val="ECECEC"/>
          </a:solidFill>
          <a:ln cap="sq" cmpd="sng" w="190500">
            <a:solidFill>
              <a:srgbClr val="FFFFFF"/>
            </a:solidFill>
            <a:prstDash val="solid"/>
            <a:miter lim="8000"/>
            <a:headEnd len="sm" w="sm" type="none"/>
            <a:tailEnd len="sm" w="sm" type="none"/>
          </a:ln>
          <a:effectLst>
            <a:outerShdw blurRad="55000" rotWithShape="0" algn="tl" dir="5400000" dist="18000">
              <a:srgbClr val="000000">
                <a:alpha val="40000"/>
              </a:srgbClr>
            </a:outerShdw>
          </a:effectLst>
        </p:spPr>
      </p:pic>
      <p:pic>
        <p:nvPicPr>
          <p:cNvPr descr="C:\Users\dhubbard\Desktop\race_redballxpress.jpg" id="288" name="Google Shape;288;p47"/>
          <p:cNvPicPr preferRelativeResize="0"/>
          <p:nvPr/>
        </p:nvPicPr>
        <p:blipFill rotWithShape="1">
          <a:blip r:embed="rId5">
            <a:alphaModFix/>
          </a:blip>
          <a:srcRect b="0" l="0" r="0" t="0"/>
          <a:stretch/>
        </p:blipFill>
        <p:spPr>
          <a:xfrm rot="690614">
            <a:off x="471365" y="1253444"/>
            <a:ext cx="2619745" cy="2100162"/>
          </a:xfrm>
          <a:prstGeom prst="rect">
            <a:avLst/>
          </a:prstGeom>
          <a:solidFill>
            <a:srgbClr val="ECECEC"/>
          </a:solidFill>
          <a:ln cap="sq" cmpd="sng" w="190500">
            <a:solidFill>
              <a:srgbClr val="FFFFFF"/>
            </a:solidFill>
            <a:prstDash val="solid"/>
            <a:miter lim="8000"/>
            <a:headEnd len="sm" w="sm" type="none"/>
            <a:tailEnd len="sm" w="sm" type="none"/>
          </a:ln>
          <a:effectLst>
            <a:outerShdw blurRad="55000" rotWithShape="0" algn="tl" dir="5400000" dist="18000">
              <a:srgbClr val="000000">
                <a:alpha val="40000"/>
              </a:srgbClr>
            </a:outerShdw>
          </a:effectLst>
        </p:spPr>
      </p:pic>
      <p:sp>
        <p:nvSpPr>
          <p:cNvPr id="289" name="Google Shape;289;p47"/>
          <p:cNvSpPr txBox="1"/>
          <p:nvPr>
            <p:ph type="title"/>
          </p:nvPr>
        </p:nvSpPr>
        <p:spPr>
          <a:xfrm>
            <a:off x="914400" y="198438"/>
            <a:ext cx="7772400" cy="1143000"/>
          </a:xfrm>
          <a:prstGeom prst="rect">
            <a:avLst/>
          </a:prstGeom>
          <a:noFill/>
          <a:ln>
            <a:noFill/>
          </a:ln>
        </p:spPr>
        <p:txBody>
          <a:bodyPr anchorCtr="0" anchor="b" bIns="91425" lIns="91425" spcFirstLastPara="1" rIns="91425" wrap="square" tIns="45700">
            <a:noAutofit/>
          </a:bodyPr>
          <a:lstStyle/>
          <a:p>
            <a:pPr indent="0" lvl="0" marL="0" marR="0" rtl="0" algn="ctr">
              <a:spcBef>
                <a:spcPts val="0"/>
              </a:spcBef>
              <a:spcAft>
                <a:spcPts val="0"/>
              </a:spcAft>
              <a:buClr>
                <a:schemeClr val="accent2"/>
              </a:buClr>
              <a:buFont typeface="Source Sans Pro"/>
              <a:buNone/>
            </a:pPr>
            <a:r>
              <a:rPr b="1" i="0" lang="en-US" sz="4000" u="none" cap="none" strike="noStrike">
                <a:solidFill>
                  <a:schemeClr val="accent2"/>
                </a:solidFill>
                <a:latin typeface="Source Sans Pro"/>
                <a:ea typeface="Source Sans Pro"/>
                <a:cs typeface="Source Sans Pro"/>
                <a:sym typeface="Source Sans Pro"/>
              </a:rPr>
              <a:t>AFRICAN-AMERICANS</a:t>
            </a:r>
            <a:endParaRPr b="1" i="0" sz="4000" u="none" cap="none" strike="noStrike">
              <a:solidFill>
                <a:schemeClr val="accent2"/>
              </a:solidFill>
              <a:latin typeface="Source Sans Pro"/>
              <a:ea typeface="Source Sans Pro"/>
              <a:cs typeface="Source Sans Pro"/>
              <a:sym typeface="Source Sans Pro"/>
            </a:endParaRPr>
          </a:p>
        </p:txBody>
      </p:sp>
      <p:pic>
        <p:nvPicPr>
          <p:cNvPr descr="C:\Users\dhubbard\Desktop\White_only_-_Detroit_1943.jpg" id="290" name="Google Shape;290;p47"/>
          <p:cNvPicPr preferRelativeResize="0"/>
          <p:nvPr/>
        </p:nvPicPr>
        <p:blipFill rotWithShape="1">
          <a:blip r:embed="rId6">
            <a:alphaModFix/>
          </a:blip>
          <a:srcRect b="0" l="0" r="0" t="0"/>
          <a:stretch/>
        </p:blipFill>
        <p:spPr>
          <a:xfrm>
            <a:off x="3098204" y="4482270"/>
            <a:ext cx="3001500" cy="2022000"/>
          </a:xfrm>
          <a:prstGeom prst="rect">
            <a:avLst/>
          </a:prstGeom>
          <a:solidFill>
            <a:srgbClr val="ECECEC"/>
          </a:solidFill>
          <a:ln cap="sq" cmpd="sng" w="190500">
            <a:solidFill>
              <a:srgbClr val="FFFFFF"/>
            </a:solidFill>
            <a:prstDash val="solid"/>
            <a:miter lim="8000"/>
            <a:headEnd len="sm" w="sm" type="none"/>
            <a:tailEnd len="sm" w="sm" type="none"/>
          </a:ln>
          <a:effectLst>
            <a:outerShdw blurRad="55000" rotWithShape="0" algn="tl" dir="5400000" dist="18000">
              <a:srgbClr val="000000">
                <a:alpha val="40000"/>
              </a:srgbClr>
            </a:outerShdw>
          </a:effectLst>
        </p:spPr>
      </p:pic>
      <p:pic>
        <p:nvPicPr>
          <p:cNvPr descr="C:\Users\dhubbard\Desktop\race_japhomefront01.jpg" id="291" name="Google Shape;291;p47"/>
          <p:cNvPicPr preferRelativeResize="0"/>
          <p:nvPr/>
        </p:nvPicPr>
        <p:blipFill rotWithShape="1">
          <a:blip r:embed="rId7">
            <a:alphaModFix/>
          </a:blip>
          <a:srcRect b="0" l="0" r="0" t="0"/>
          <a:stretch/>
        </p:blipFill>
        <p:spPr>
          <a:xfrm>
            <a:off x="2579818" y="1355229"/>
            <a:ext cx="4209900" cy="3204900"/>
          </a:xfrm>
          <a:prstGeom prst="rect">
            <a:avLst/>
          </a:prstGeom>
          <a:solidFill>
            <a:srgbClr val="ECECEC"/>
          </a:solidFill>
          <a:ln cap="sq" cmpd="sng" w="190500">
            <a:solidFill>
              <a:srgbClr val="FFFFFF"/>
            </a:solidFill>
            <a:prstDash val="solid"/>
            <a:miter lim="8000"/>
            <a:headEnd len="sm" w="sm" type="none"/>
            <a:tailEnd len="sm" w="sm" type="none"/>
          </a:ln>
          <a:effectLst>
            <a:outerShdw blurRad="55000" rotWithShape="0" algn="tl" dir="5400000" dist="18000">
              <a:srgbClr val="000000">
                <a:alpha val="40000"/>
              </a:srgbClr>
            </a:outerShdw>
          </a:effectLst>
        </p:spPr>
      </p:pic>
      <p:pic>
        <p:nvPicPr>
          <p:cNvPr descr="C:\Users\dhubbard\Desktop\miller.jpg" id="292" name="Google Shape;292;p47"/>
          <p:cNvPicPr preferRelativeResize="0"/>
          <p:nvPr/>
        </p:nvPicPr>
        <p:blipFill rotWithShape="1">
          <a:blip r:embed="rId8">
            <a:alphaModFix/>
          </a:blip>
          <a:srcRect b="0" l="0" r="0" t="0"/>
          <a:stretch/>
        </p:blipFill>
        <p:spPr>
          <a:xfrm rot="-231485">
            <a:off x="430445" y="2970271"/>
            <a:ext cx="2366543" cy="3302311"/>
          </a:xfrm>
          <a:prstGeom prst="rect">
            <a:avLst/>
          </a:prstGeom>
          <a:solidFill>
            <a:srgbClr val="ECECEC"/>
          </a:solidFill>
          <a:ln cap="sq" cmpd="sng" w="190500">
            <a:solidFill>
              <a:srgbClr val="FFFFFF"/>
            </a:solidFill>
            <a:prstDash val="solid"/>
            <a:miter lim="8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48"/>
          <p:cNvSpPr txBox="1"/>
          <p:nvPr>
            <p:ph type="title"/>
          </p:nvPr>
        </p:nvSpPr>
        <p:spPr>
          <a:xfrm>
            <a:off x="722313" y="952500"/>
            <a:ext cx="7772400" cy="1362075"/>
          </a:xfrm>
          <a:prstGeom prst="rect">
            <a:avLst/>
          </a:prstGeom>
          <a:noFill/>
          <a:ln>
            <a:noFill/>
          </a:ln>
        </p:spPr>
        <p:txBody>
          <a:bodyPr anchorCtr="0" anchor="b" bIns="91425" lIns="91425" spcFirstLastPara="1" rIns="91425" wrap="square" tIns="45700">
            <a:noAutofit/>
          </a:bodyPr>
          <a:lstStyle/>
          <a:p>
            <a:pPr indent="0" lvl="0" marL="0" marR="0" rtl="0" algn="l">
              <a:spcBef>
                <a:spcPts val="0"/>
              </a:spcBef>
              <a:spcAft>
                <a:spcPts val="0"/>
              </a:spcAft>
              <a:buClr>
                <a:schemeClr val="accent2"/>
              </a:buClr>
              <a:buFont typeface="Source Sans Pro"/>
              <a:buNone/>
            </a:pPr>
            <a:r>
              <a:rPr b="1" i="0" lang="en-US" sz="4000" u="none" cap="none" strike="noStrike">
                <a:solidFill>
                  <a:schemeClr val="accent2"/>
                </a:solidFill>
                <a:latin typeface="Source Sans Pro"/>
                <a:ea typeface="Source Sans Pro"/>
                <a:cs typeface="Source Sans Pro"/>
                <a:sym typeface="Source Sans Pro"/>
              </a:rPr>
              <a:t>African Americans:</a:t>
            </a:r>
            <a:endParaRPr b="0" i="0" sz="4000" u="none" cap="none" strike="noStrike">
              <a:solidFill>
                <a:schemeClr val="dk2"/>
              </a:solidFill>
              <a:latin typeface="Source Sans Pro"/>
              <a:ea typeface="Source Sans Pro"/>
              <a:cs typeface="Source Sans Pro"/>
              <a:sym typeface="Source Sans Pro"/>
            </a:endParaRPr>
          </a:p>
        </p:txBody>
      </p:sp>
      <p:sp>
        <p:nvSpPr>
          <p:cNvPr id="298" name="Google Shape;298;p48"/>
          <p:cNvSpPr txBox="1"/>
          <p:nvPr/>
        </p:nvSpPr>
        <p:spPr>
          <a:xfrm>
            <a:off x="914400" y="2683375"/>
            <a:ext cx="4095000" cy="3854100"/>
          </a:xfrm>
          <a:prstGeom prst="rect">
            <a:avLst/>
          </a:prstGeom>
          <a:noFill/>
          <a:ln>
            <a:noFill/>
          </a:ln>
        </p:spPr>
        <p:txBody>
          <a:bodyPr anchorCtr="0" anchor="t" bIns="45700" lIns="91425" spcFirstLastPara="1" rIns="91425" wrap="square" tIns="45700">
            <a:noAutofit/>
          </a:bodyPr>
          <a:lstStyle/>
          <a:p>
            <a:pPr indent="14859" lvl="0" marL="0" marR="0" rtl="0" algn="l">
              <a:lnSpc>
                <a:spcPct val="80000"/>
              </a:lnSpc>
              <a:spcBef>
                <a:spcPts val="0"/>
              </a:spcBef>
              <a:spcAft>
                <a:spcPts val="0"/>
              </a:spcAft>
              <a:buClr>
                <a:schemeClr val="accent1"/>
              </a:buClr>
              <a:buSzPts val="1500"/>
              <a:buFont typeface="Arial"/>
              <a:buChar char="•"/>
            </a:pPr>
            <a:r>
              <a:rPr b="1" i="0" lang="en-US" sz="1500" u="none" cap="none" strike="noStrike">
                <a:solidFill>
                  <a:schemeClr val="accent2"/>
                </a:solidFill>
                <a:latin typeface="Libre Baskerville"/>
                <a:ea typeface="Libre Baskerville"/>
                <a:cs typeface="Libre Baskerville"/>
                <a:sym typeface="Libre Baskerville"/>
              </a:rPr>
              <a:t>Opportunities:</a:t>
            </a:r>
            <a:endParaRPr sz="1500"/>
          </a:p>
          <a:p>
            <a:pPr indent="14858" lvl="1" marL="457200" marR="0" rtl="0" algn="l">
              <a:lnSpc>
                <a:spcPct val="80000"/>
              </a:lnSpc>
              <a:spcBef>
                <a:spcPts val="580"/>
              </a:spcBef>
              <a:spcAft>
                <a:spcPts val="0"/>
              </a:spcAft>
              <a:buClr>
                <a:schemeClr val="accent1"/>
              </a:buClr>
              <a:buSzPts val="1500"/>
              <a:buFont typeface="Arial"/>
              <a:buChar char="•"/>
            </a:pPr>
            <a:r>
              <a:rPr b="0" i="0" lang="en-US" sz="1500" u="none" cap="none" strike="noStrike">
                <a:solidFill>
                  <a:schemeClr val="dk2"/>
                </a:solidFill>
                <a:latin typeface="Libre Baskerville"/>
                <a:ea typeface="Libre Baskerville"/>
                <a:cs typeface="Libre Baskerville"/>
                <a:sym typeface="Libre Baskerville"/>
              </a:rPr>
              <a:t>Migrate from the </a:t>
            </a:r>
            <a:r>
              <a:rPr lang="en-US" sz="1500">
                <a:solidFill>
                  <a:schemeClr val="dk2"/>
                </a:solidFill>
                <a:latin typeface="Libre Baskerville"/>
                <a:ea typeface="Libre Baskerville"/>
                <a:cs typeface="Libre Baskerville"/>
                <a:sym typeface="Libre Baskerville"/>
              </a:rPr>
              <a:t>S</a:t>
            </a:r>
            <a:r>
              <a:rPr b="0" i="0" lang="en-US" sz="1500" u="none" cap="none" strike="noStrike">
                <a:solidFill>
                  <a:schemeClr val="dk2"/>
                </a:solidFill>
                <a:latin typeface="Libre Baskerville"/>
                <a:ea typeface="Libre Baskerville"/>
                <a:cs typeface="Libre Baskerville"/>
                <a:sym typeface="Libre Baskerville"/>
              </a:rPr>
              <a:t>outh to industrial cities in the North and Pacific Coast</a:t>
            </a:r>
            <a:endParaRPr sz="1500"/>
          </a:p>
          <a:p>
            <a:pPr indent="14858" lvl="1" marL="457200" marR="0" rtl="0" algn="l">
              <a:lnSpc>
                <a:spcPct val="80000"/>
              </a:lnSpc>
              <a:spcBef>
                <a:spcPts val="580"/>
              </a:spcBef>
              <a:spcAft>
                <a:spcPts val="0"/>
              </a:spcAft>
              <a:buClr>
                <a:schemeClr val="accent1"/>
              </a:buClr>
              <a:buSzPts val="1500"/>
              <a:buFont typeface="Arial"/>
              <a:buChar char="•"/>
            </a:pPr>
            <a:r>
              <a:rPr b="0" i="0" lang="en-US" sz="1500" u="none" cap="none" strike="noStrike">
                <a:solidFill>
                  <a:schemeClr val="dk2"/>
                </a:solidFill>
                <a:latin typeface="Libre Baskerville"/>
                <a:ea typeface="Libre Baskerville"/>
                <a:cs typeface="Libre Baskerville"/>
                <a:sym typeface="Libre Baskerville"/>
              </a:rPr>
              <a:t>700,000 out of the </a:t>
            </a:r>
            <a:r>
              <a:rPr lang="en-US" sz="1500">
                <a:solidFill>
                  <a:schemeClr val="dk2"/>
                </a:solidFill>
                <a:latin typeface="Libre Baskerville"/>
                <a:ea typeface="Libre Baskerville"/>
                <a:cs typeface="Libre Baskerville"/>
                <a:sym typeface="Libre Baskerville"/>
              </a:rPr>
              <a:t>S</a:t>
            </a:r>
            <a:r>
              <a:rPr b="0" i="0" lang="en-US" sz="1500" u="none" cap="none" strike="noStrike">
                <a:solidFill>
                  <a:schemeClr val="dk2"/>
                </a:solidFill>
                <a:latin typeface="Libre Baskerville"/>
                <a:ea typeface="Libre Baskerville"/>
                <a:cs typeface="Libre Baskerville"/>
                <a:sym typeface="Libre Baskerville"/>
              </a:rPr>
              <a:t>outh by 1943</a:t>
            </a:r>
            <a:endParaRPr sz="1500"/>
          </a:p>
          <a:p>
            <a:pPr indent="14858" lvl="1" marL="457200" marR="0" rtl="0" algn="l">
              <a:lnSpc>
                <a:spcPct val="80000"/>
              </a:lnSpc>
              <a:spcBef>
                <a:spcPts val="580"/>
              </a:spcBef>
              <a:spcAft>
                <a:spcPts val="0"/>
              </a:spcAft>
              <a:buClr>
                <a:schemeClr val="accent1"/>
              </a:buClr>
              <a:buSzPts val="1500"/>
              <a:buFont typeface="Arial"/>
              <a:buChar char="•"/>
            </a:pPr>
            <a:r>
              <a:rPr b="0" i="0" lang="en-US" sz="1500" u="none" cap="none" strike="noStrike">
                <a:solidFill>
                  <a:schemeClr val="dk2"/>
                </a:solidFill>
                <a:latin typeface="Libre Baskerville"/>
                <a:ea typeface="Libre Baskerville"/>
                <a:cs typeface="Libre Baskerville"/>
                <a:sym typeface="Libre Baskerville"/>
              </a:rPr>
              <a:t>Many serve in Military</a:t>
            </a:r>
            <a:endParaRPr b="0" i="0" sz="1500" u="none" cap="none" strike="noStrike">
              <a:solidFill>
                <a:schemeClr val="dk2"/>
              </a:solidFill>
              <a:latin typeface="Calibri"/>
              <a:ea typeface="Calibri"/>
              <a:cs typeface="Calibri"/>
              <a:sym typeface="Calibri"/>
            </a:endParaRPr>
          </a:p>
          <a:p>
            <a:pPr indent="14859" lvl="0" marL="0" marR="0" rtl="0" algn="l">
              <a:lnSpc>
                <a:spcPct val="80000"/>
              </a:lnSpc>
              <a:spcBef>
                <a:spcPts val="580"/>
              </a:spcBef>
              <a:spcAft>
                <a:spcPts val="0"/>
              </a:spcAft>
              <a:buClr>
                <a:schemeClr val="accent1"/>
              </a:buClr>
              <a:buSzPts val="1500"/>
              <a:buFont typeface="Arial"/>
              <a:buChar char="•"/>
            </a:pPr>
            <a:r>
              <a:rPr b="1" i="0" lang="en-US" sz="1500" u="none" cap="none" strike="noStrike">
                <a:solidFill>
                  <a:schemeClr val="accent2"/>
                </a:solidFill>
                <a:latin typeface="Libre Baskerville"/>
                <a:ea typeface="Libre Baskerville"/>
                <a:cs typeface="Libre Baskerville"/>
                <a:sym typeface="Libre Baskerville"/>
              </a:rPr>
              <a:t>Challenges:</a:t>
            </a:r>
            <a:endParaRPr sz="1500"/>
          </a:p>
          <a:p>
            <a:pPr indent="14858" lvl="1" marL="457200" marR="0" rtl="0" algn="l">
              <a:lnSpc>
                <a:spcPct val="80000"/>
              </a:lnSpc>
              <a:spcBef>
                <a:spcPts val="580"/>
              </a:spcBef>
              <a:spcAft>
                <a:spcPts val="0"/>
              </a:spcAft>
              <a:buClr>
                <a:schemeClr val="accent1"/>
              </a:buClr>
              <a:buSzPts val="1500"/>
              <a:buFont typeface="Arial"/>
              <a:buChar char="•"/>
            </a:pPr>
            <a:r>
              <a:rPr b="0" i="0" lang="en-US" sz="1500" u="none" cap="none" strike="noStrike">
                <a:solidFill>
                  <a:schemeClr val="dk2"/>
                </a:solidFill>
                <a:latin typeface="Libre Baskerville"/>
                <a:ea typeface="Libre Baskerville"/>
                <a:cs typeface="Libre Baskerville"/>
                <a:sym typeface="Libre Baskerville"/>
              </a:rPr>
              <a:t>Discrimination in the workforce.</a:t>
            </a:r>
            <a:endParaRPr sz="1500"/>
          </a:p>
          <a:p>
            <a:pPr indent="14858" lvl="1" marL="457200" marR="0" rtl="0" algn="l">
              <a:lnSpc>
                <a:spcPct val="80000"/>
              </a:lnSpc>
              <a:spcBef>
                <a:spcPts val="580"/>
              </a:spcBef>
              <a:spcAft>
                <a:spcPts val="0"/>
              </a:spcAft>
              <a:buClr>
                <a:schemeClr val="accent1"/>
              </a:buClr>
              <a:buSzPts val="1500"/>
              <a:buFont typeface="Arial"/>
              <a:buChar char="•"/>
            </a:pPr>
            <a:r>
              <a:rPr b="0" i="0" lang="en-US" sz="1500" u="none" cap="none" strike="noStrike">
                <a:solidFill>
                  <a:schemeClr val="dk2"/>
                </a:solidFill>
                <a:latin typeface="Libre Baskerville"/>
                <a:ea typeface="Libre Baskerville"/>
                <a:cs typeface="Libre Baskerville"/>
                <a:sym typeface="Libre Baskerville"/>
              </a:rPr>
              <a:t>Racial violence in the cities (Detroit)</a:t>
            </a:r>
            <a:endParaRPr sz="1500"/>
          </a:p>
          <a:p>
            <a:pPr indent="14858" lvl="1" marL="457200" marR="0" rtl="0" algn="l">
              <a:lnSpc>
                <a:spcPct val="80000"/>
              </a:lnSpc>
              <a:spcBef>
                <a:spcPts val="580"/>
              </a:spcBef>
              <a:spcAft>
                <a:spcPts val="0"/>
              </a:spcAft>
              <a:buClr>
                <a:schemeClr val="accent1"/>
              </a:buClr>
              <a:buSzPts val="1500"/>
              <a:buFont typeface="Arial"/>
              <a:buChar char="•"/>
            </a:pPr>
            <a:r>
              <a:rPr b="0" i="0" lang="en-US" sz="1500" u="none" cap="none" strike="noStrike">
                <a:solidFill>
                  <a:schemeClr val="dk2"/>
                </a:solidFill>
                <a:latin typeface="Libre Baskerville"/>
                <a:ea typeface="Libre Baskerville"/>
                <a:cs typeface="Libre Baskerville"/>
                <a:sym typeface="Libre Baskerville"/>
              </a:rPr>
              <a:t>Some persistent segregation in the </a:t>
            </a:r>
            <a:r>
              <a:rPr lang="en-US" sz="1500">
                <a:solidFill>
                  <a:schemeClr val="dk2"/>
                </a:solidFill>
                <a:latin typeface="Libre Baskerville"/>
                <a:ea typeface="Libre Baskerville"/>
                <a:cs typeface="Libre Baskerville"/>
                <a:sym typeface="Libre Baskerville"/>
              </a:rPr>
              <a:t>M</a:t>
            </a:r>
            <a:r>
              <a:rPr b="0" i="0" lang="en-US" sz="1500" u="none" cap="none" strike="noStrike">
                <a:solidFill>
                  <a:schemeClr val="dk2"/>
                </a:solidFill>
                <a:latin typeface="Libre Baskerville"/>
                <a:ea typeface="Libre Baskerville"/>
                <a:cs typeface="Libre Baskerville"/>
                <a:sym typeface="Libre Baskerville"/>
              </a:rPr>
              <a:t>ilitary</a:t>
            </a:r>
            <a:endParaRPr b="0" i="0" sz="1500" u="none" cap="none" strike="noStrike">
              <a:solidFill>
                <a:schemeClr val="dk2"/>
              </a:solidFill>
              <a:latin typeface="Libre Baskerville"/>
              <a:ea typeface="Libre Baskerville"/>
              <a:cs typeface="Libre Baskerville"/>
              <a:sym typeface="Libre Baskerville"/>
            </a:endParaRPr>
          </a:p>
          <a:p>
            <a:pPr indent="110108" lvl="1" marL="457200" marR="0" rtl="0" algn="l">
              <a:lnSpc>
                <a:spcPct val="80000"/>
              </a:lnSpc>
              <a:spcBef>
                <a:spcPts val="580"/>
              </a:spcBef>
              <a:spcAft>
                <a:spcPts val="0"/>
              </a:spcAft>
              <a:buClr>
                <a:schemeClr val="accent1"/>
              </a:buClr>
              <a:buSzPts val="1734"/>
              <a:buFont typeface="Arial"/>
              <a:buNone/>
            </a:pPr>
            <a:r>
              <a:t/>
            </a:r>
            <a:endParaRPr b="0" i="0" sz="2040" u="none" cap="none" strike="noStrike">
              <a:solidFill>
                <a:srgbClr val="888888"/>
              </a:solidFill>
              <a:latin typeface="Libre Baskerville"/>
              <a:ea typeface="Libre Baskerville"/>
              <a:cs typeface="Libre Baskerville"/>
              <a:sym typeface="Libre Baskerville"/>
            </a:endParaRPr>
          </a:p>
        </p:txBody>
      </p:sp>
      <p:pic>
        <p:nvPicPr>
          <p:cNvPr descr="http://farm3.static.flickr.com/2704/4331561976_3091a22914_o.jpg" id="299" name="Google Shape;299;p48"/>
          <p:cNvPicPr preferRelativeResize="0"/>
          <p:nvPr/>
        </p:nvPicPr>
        <p:blipFill rotWithShape="1">
          <a:blip r:embed="rId3">
            <a:alphaModFix/>
          </a:blip>
          <a:srcRect b="0" l="0" r="0" t="0"/>
          <a:stretch/>
        </p:blipFill>
        <p:spPr>
          <a:xfrm rot="311852">
            <a:off x="5730080" y="2810335"/>
            <a:ext cx="2452971" cy="3173689"/>
          </a:xfrm>
          <a:prstGeom prst="rect">
            <a:avLst/>
          </a:prstGeom>
          <a:solidFill>
            <a:srgbClr val="ECECEC"/>
          </a:solidFill>
          <a:ln cap="sq" cmpd="sng" w="190500">
            <a:solidFill>
              <a:srgbClr val="FFFFFF"/>
            </a:solidFill>
            <a:prstDash val="solid"/>
            <a:miter lim="8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49"/>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Autofit/>
          </a:bodyPr>
          <a:lstStyle/>
          <a:p>
            <a:pPr indent="0" lvl="0" marL="0" marR="0" rtl="0" algn="ctr">
              <a:spcBef>
                <a:spcPts val="0"/>
              </a:spcBef>
              <a:spcAft>
                <a:spcPts val="0"/>
              </a:spcAft>
              <a:buClr>
                <a:schemeClr val="accent2"/>
              </a:buClr>
              <a:buFont typeface="Source Sans Pro"/>
              <a:buNone/>
            </a:pPr>
            <a:r>
              <a:rPr b="1" i="0" lang="en-US" sz="4000" u="none" cap="none" strike="noStrike">
                <a:solidFill>
                  <a:schemeClr val="accent2"/>
                </a:solidFill>
                <a:latin typeface="Source Sans Pro"/>
                <a:ea typeface="Source Sans Pro"/>
                <a:cs typeface="Source Sans Pro"/>
                <a:sym typeface="Source Sans Pro"/>
              </a:rPr>
              <a:t>MEXICAN AMERICANS</a:t>
            </a:r>
            <a:endParaRPr b="1" i="0" sz="4000" u="none" cap="none" strike="noStrike">
              <a:solidFill>
                <a:schemeClr val="accent2"/>
              </a:solidFill>
              <a:latin typeface="Source Sans Pro"/>
              <a:ea typeface="Source Sans Pro"/>
              <a:cs typeface="Source Sans Pro"/>
              <a:sym typeface="Source Sans Pro"/>
            </a:endParaRPr>
          </a:p>
        </p:txBody>
      </p:sp>
      <p:pic>
        <p:nvPicPr>
          <p:cNvPr descr="http://mrwoodkis.phoenix.wikispaces.net/file/view/Braceros.jpeg/208445258/300x258/Braceros.jpeg" id="305" name="Google Shape;305;p49"/>
          <p:cNvPicPr preferRelativeResize="0"/>
          <p:nvPr/>
        </p:nvPicPr>
        <p:blipFill rotWithShape="1">
          <a:blip r:embed="rId3">
            <a:alphaModFix/>
          </a:blip>
          <a:srcRect b="0" l="0" r="0" t="0"/>
          <a:stretch/>
        </p:blipFill>
        <p:spPr>
          <a:xfrm rot="669356">
            <a:off x="231712" y="1218807"/>
            <a:ext cx="2857500" cy="2674281"/>
          </a:xfrm>
          <a:prstGeom prst="rect">
            <a:avLst/>
          </a:prstGeom>
          <a:solidFill>
            <a:srgbClr val="ECECEC"/>
          </a:solidFill>
          <a:ln cap="sq" cmpd="sng" w="190500">
            <a:solidFill>
              <a:srgbClr val="FFFFFF"/>
            </a:solidFill>
            <a:prstDash val="solid"/>
            <a:miter lim="8000"/>
            <a:headEnd len="sm" w="sm" type="none"/>
            <a:tailEnd len="sm" w="sm" type="none"/>
          </a:ln>
          <a:effectLst>
            <a:outerShdw blurRad="65000" kx="195000" rotWithShape="0" algn="tl" dir="12900000" dist="50800" ky="145000">
              <a:srgbClr val="000000">
                <a:alpha val="29803"/>
              </a:srgbClr>
            </a:outerShdw>
          </a:effectLst>
        </p:spPr>
      </p:pic>
      <p:pic>
        <p:nvPicPr>
          <p:cNvPr descr="http://www.washingtoncountymuseum.org/wp-content/uploads/2012/08/Bracero-Main-Title-Image.gif" id="306" name="Google Shape;306;p49"/>
          <p:cNvPicPr preferRelativeResize="0"/>
          <p:nvPr/>
        </p:nvPicPr>
        <p:blipFill rotWithShape="1">
          <a:blip r:embed="rId4">
            <a:alphaModFix/>
          </a:blip>
          <a:srcRect b="0" l="0" r="0" t="0"/>
          <a:stretch/>
        </p:blipFill>
        <p:spPr>
          <a:xfrm rot="-415338">
            <a:off x="6216590" y="1269403"/>
            <a:ext cx="2722430" cy="3566159"/>
          </a:xfrm>
          <a:prstGeom prst="rect">
            <a:avLst/>
          </a:prstGeom>
          <a:solidFill>
            <a:srgbClr val="ECECEC"/>
          </a:solidFill>
          <a:ln cap="sq" cmpd="sng" w="190500">
            <a:solidFill>
              <a:srgbClr val="FFFFFF"/>
            </a:solidFill>
            <a:prstDash val="solid"/>
            <a:miter lim="8000"/>
            <a:headEnd len="sm" w="sm" type="none"/>
            <a:tailEnd len="sm" w="sm" type="none"/>
          </a:ln>
          <a:effectLst>
            <a:outerShdw blurRad="55000" rotWithShape="0" algn="tl" dir="5400000" dist="18000">
              <a:srgbClr val="000000">
                <a:alpha val="40000"/>
              </a:srgbClr>
            </a:outerShdw>
          </a:effectLst>
        </p:spPr>
      </p:pic>
      <p:pic>
        <p:nvPicPr>
          <p:cNvPr descr="http://homepages.wmich.edu/~sdm8169/images/Pics/whites%20only.gif" id="307" name="Google Shape;307;p49"/>
          <p:cNvPicPr preferRelativeResize="0"/>
          <p:nvPr/>
        </p:nvPicPr>
        <p:blipFill rotWithShape="1">
          <a:blip r:embed="rId5">
            <a:alphaModFix/>
          </a:blip>
          <a:srcRect b="17908" l="0" r="0" t="22649"/>
          <a:stretch/>
        </p:blipFill>
        <p:spPr>
          <a:xfrm>
            <a:off x="3302598" y="1301676"/>
            <a:ext cx="2676525" cy="1613647"/>
          </a:xfrm>
          <a:prstGeom prst="rect">
            <a:avLst/>
          </a:prstGeom>
          <a:noFill/>
          <a:ln>
            <a:noFill/>
          </a:ln>
        </p:spPr>
      </p:pic>
      <p:pic>
        <p:nvPicPr>
          <p:cNvPr descr="http://pasttensevancouver.files.wordpress.com/2008/03/zoot-suiter-casualty.jpg" id="308" name="Google Shape;308;p49"/>
          <p:cNvPicPr preferRelativeResize="0"/>
          <p:nvPr/>
        </p:nvPicPr>
        <p:blipFill rotWithShape="1">
          <a:blip r:embed="rId6">
            <a:alphaModFix/>
          </a:blip>
          <a:srcRect b="0" l="0" r="0" t="0"/>
          <a:stretch/>
        </p:blipFill>
        <p:spPr>
          <a:xfrm>
            <a:off x="1936377" y="2726420"/>
            <a:ext cx="5120639" cy="3894912"/>
          </a:xfrm>
          <a:prstGeom prst="rect">
            <a:avLst/>
          </a:prstGeom>
          <a:solidFill>
            <a:srgbClr val="ECECEC"/>
          </a:solidFill>
          <a:ln cap="sq" cmpd="sng" w="190500">
            <a:solidFill>
              <a:srgbClr val="FFFFFF"/>
            </a:solidFill>
            <a:prstDash val="solid"/>
            <a:miter lim="8000"/>
            <a:headEnd len="sm" w="sm" type="none"/>
            <a:tailEnd len="sm" w="sm" type="none"/>
          </a:ln>
          <a:effectLst>
            <a:outerShdw blurRad="55000" rotWithShape="0" algn="tl" dir="5400000" dist="18000">
              <a:srgbClr val="000000">
                <a:alpha val="40000"/>
              </a:srgbClr>
            </a:outerShdw>
          </a:effectLst>
        </p:spPr>
      </p:pic>
      <p:pic>
        <p:nvPicPr>
          <p:cNvPr descr="bracero.JPG" id="309" name="Google Shape;309;p49">
            <a:hlinkClick r:id="rId7"/>
          </p:cNvPr>
          <p:cNvPicPr preferRelativeResize="0"/>
          <p:nvPr/>
        </p:nvPicPr>
        <p:blipFill rotWithShape="1">
          <a:blip r:embed="rId8">
            <a:alphaModFix/>
          </a:blip>
          <a:srcRect b="35908" l="0" r="0" t="9856"/>
          <a:stretch/>
        </p:blipFill>
        <p:spPr>
          <a:xfrm rot="-586882">
            <a:off x="424726" y="4195868"/>
            <a:ext cx="2544345" cy="2103706"/>
          </a:xfrm>
          <a:prstGeom prst="rect">
            <a:avLst/>
          </a:prstGeom>
          <a:solidFill>
            <a:srgbClr val="ECECEC"/>
          </a:solidFill>
          <a:ln cap="sq" cmpd="sng" w="190500">
            <a:solidFill>
              <a:srgbClr val="FFFFFF"/>
            </a:solidFill>
            <a:prstDash val="solid"/>
            <a:miter lim="8000"/>
            <a:headEnd len="sm" w="sm" type="none"/>
            <a:tailEnd len="sm" w="sm" type="none"/>
          </a:ln>
          <a:effectLst>
            <a:outerShdw blurRad="65000" kx="195000" rotWithShape="0" algn="tl" dir="12900000" dist="50800" ky="145000">
              <a:srgbClr val="000000">
                <a:alpha val="29803"/>
              </a:srgbClr>
            </a:outerShdw>
          </a:effectLst>
        </p:spPr>
      </p:pic>
      <p:pic>
        <p:nvPicPr>
          <p:cNvPr descr="http://www.xtimeline.com/__UserPic_Large/104296/evt110414184600369.jpg" id="310" name="Google Shape;310;p49"/>
          <p:cNvPicPr preferRelativeResize="0"/>
          <p:nvPr/>
        </p:nvPicPr>
        <p:blipFill rotWithShape="1">
          <a:blip r:embed="rId9">
            <a:alphaModFix/>
          </a:blip>
          <a:srcRect b="0" l="0" r="0" t="0"/>
          <a:stretch/>
        </p:blipFill>
        <p:spPr>
          <a:xfrm rot="306315">
            <a:off x="5530551" y="4228816"/>
            <a:ext cx="3333750" cy="2324101"/>
          </a:xfrm>
          <a:prstGeom prst="rect">
            <a:avLst/>
          </a:prstGeom>
          <a:solidFill>
            <a:srgbClr val="ECECEC"/>
          </a:solidFill>
          <a:ln cap="sq" cmpd="sng" w="190500">
            <a:solidFill>
              <a:srgbClr val="FFFFFF"/>
            </a:solidFill>
            <a:prstDash val="solid"/>
            <a:miter lim="8000"/>
            <a:headEnd len="sm" w="sm" type="none"/>
            <a:tailEnd len="sm" w="sm" type="none"/>
          </a:ln>
          <a:effectLst>
            <a:outerShdw blurRad="55000" rotWithShape="0" algn="tl" dir="5400000" dist="18000">
              <a:srgbClr val="000000">
                <a:alpha val="40000"/>
              </a:srgbClr>
            </a:outerShdw>
          </a:effectLst>
        </p:spPr>
      </p:pic>
      <p:pic>
        <p:nvPicPr>
          <p:cNvPr descr="http://ladailymirror.files.wordpress.com/2011/07/1943_0605_miami_news_crop.jpg?w=604&amp;h=347" id="311" name="Google Shape;311;p49"/>
          <p:cNvPicPr preferRelativeResize="0"/>
          <p:nvPr/>
        </p:nvPicPr>
        <p:blipFill rotWithShape="1">
          <a:blip r:embed="rId10">
            <a:alphaModFix/>
          </a:blip>
          <a:srcRect b="0" l="0" r="0" t="0"/>
          <a:stretch/>
        </p:blipFill>
        <p:spPr>
          <a:xfrm>
            <a:off x="2705136" y="4754880"/>
            <a:ext cx="3361161" cy="19309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50"/>
          <p:cNvSpPr txBox="1"/>
          <p:nvPr>
            <p:ph type="title"/>
          </p:nvPr>
        </p:nvSpPr>
        <p:spPr>
          <a:xfrm>
            <a:off x="722313" y="952500"/>
            <a:ext cx="7772400" cy="1362075"/>
          </a:xfrm>
          <a:prstGeom prst="rect">
            <a:avLst/>
          </a:prstGeom>
          <a:noFill/>
          <a:ln>
            <a:noFill/>
          </a:ln>
        </p:spPr>
        <p:txBody>
          <a:bodyPr anchorCtr="0" anchor="b" bIns="91425" lIns="91425" spcFirstLastPara="1" rIns="91425" wrap="square" tIns="45700">
            <a:noAutofit/>
          </a:bodyPr>
          <a:lstStyle/>
          <a:p>
            <a:pPr indent="0" lvl="0" marL="0" marR="0" rtl="0" algn="l">
              <a:spcBef>
                <a:spcPts val="0"/>
              </a:spcBef>
              <a:spcAft>
                <a:spcPts val="0"/>
              </a:spcAft>
              <a:buClr>
                <a:schemeClr val="accent2"/>
              </a:buClr>
              <a:buFont typeface="Source Sans Pro"/>
              <a:buNone/>
            </a:pPr>
            <a:r>
              <a:rPr b="1" i="0" lang="en-US" sz="4000" u="none" cap="none" strike="noStrike">
                <a:solidFill>
                  <a:schemeClr val="accent2"/>
                </a:solidFill>
                <a:latin typeface="Source Sans Pro"/>
                <a:ea typeface="Source Sans Pro"/>
                <a:cs typeface="Source Sans Pro"/>
                <a:sym typeface="Source Sans Pro"/>
              </a:rPr>
              <a:t>Mexican-Americans:</a:t>
            </a:r>
            <a:endParaRPr b="0" i="0" sz="4000" u="none" cap="none" strike="noStrike">
              <a:solidFill>
                <a:schemeClr val="dk2"/>
              </a:solidFill>
              <a:latin typeface="Source Sans Pro"/>
              <a:ea typeface="Source Sans Pro"/>
              <a:cs typeface="Source Sans Pro"/>
              <a:sym typeface="Source Sans Pro"/>
            </a:endParaRPr>
          </a:p>
        </p:txBody>
      </p:sp>
      <p:sp>
        <p:nvSpPr>
          <p:cNvPr id="317" name="Google Shape;317;p50"/>
          <p:cNvSpPr txBox="1"/>
          <p:nvPr/>
        </p:nvSpPr>
        <p:spPr>
          <a:xfrm>
            <a:off x="596349" y="2683378"/>
            <a:ext cx="5071164" cy="3876448"/>
          </a:xfrm>
          <a:prstGeom prst="rect">
            <a:avLst/>
          </a:prstGeom>
          <a:noFill/>
          <a:ln>
            <a:noFill/>
          </a:ln>
        </p:spPr>
        <p:txBody>
          <a:bodyPr anchorCtr="0" anchor="t" bIns="45700" lIns="91425" spcFirstLastPara="1" rIns="91425" wrap="square" tIns="45700">
            <a:noAutofit/>
          </a:bodyPr>
          <a:lstStyle/>
          <a:p>
            <a:pPr indent="15239" lvl="0" marL="0" marR="0" rtl="0" algn="l">
              <a:lnSpc>
                <a:spcPct val="100000"/>
              </a:lnSpc>
              <a:spcBef>
                <a:spcPts val="0"/>
              </a:spcBef>
              <a:spcAft>
                <a:spcPts val="0"/>
              </a:spcAft>
              <a:buClr>
                <a:schemeClr val="accent1"/>
              </a:buClr>
              <a:buSzPts val="1800"/>
              <a:buFont typeface="Arial"/>
              <a:buChar char="•"/>
            </a:pPr>
            <a:r>
              <a:rPr b="1" i="0" lang="en-US" sz="1800" u="none" cap="none" strike="noStrike">
                <a:solidFill>
                  <a:schemeClr val="accent2"/>
                </a:solidFill>
                <a:latin typeface="Libre Baskerville"/>
                <a:ea typeface="Libre Baskerville"/>
                <a:cs typeface="Libre Baskerville"/>
                <a:sym typeface="Libre Baskerville"/>
              </a:rPr>
              <a:t>Opportunities:</a:t>
            </a:r>
            <a:endParaRPr sz="1800"/>
          </a:p>
          <a:p>
            <a:pPr indent="15240" lvl="1" marL="457200" marR="0" rtl="0" algn="l">
              <a:spcBef>
                <a:spcPts val="580"/>
              </a:spcBef>
              <a:spcAft>
                <a:spcPts val="0"/>
              </a:spcAft>
              <a:buClr>
                <a:schemeClr val="accent1"/>
              </a:buClr>
              <a:buSzPts val="1800"/>
              <a:buFont typeface="Arial"/>
              <a:buChar char="•"/>
            </a:pPr>
            <a:r>
              <a:rPr b="0" i="0" lang="en-US" sz="1800" u="none" cap="none" strike="noStrike">
                <a:solidFill>
                  <a:schemeClr val="dk2"/>
                </a:solidFill>
                <a:latin typeface="Libre Baskerville"/>
                <a:ea typeface="Libre Baskerville"/>
                <a:cs typeface="Libre Baskerville"/>
                <a:sym typeface="Libre Baskerville"/>
              </a:rPr>
              <a:t>Bracero Program: U.S. recruits 290,000 Mexican workers to work on the farms in  Texas and California.</a:t>
            </a:r>
            <a:endParaRPr sz="1800"/>
          </a:p>
          <a:p>
            <a:pPr indent="15240" lvl="1" marL="457200" marR="0" rtl="0" algn="l">
              <a:spcBef>
                <a:spcPts val="580"/>
              </a:spcBef>
              <a:spcAft>
                <a:spcPts val="0"/>
              </a:spcAft>
              <a:buClr>
                <a:schemeClr val="accent1"/>
              </a:buClr>
              <a:buSzPts val="1800"/>
              <a:buFont typeface="Arial"/>
              <a:buChar char="•"/>
            </a:pPr>
            <a:r>
              <a:rPr b="0" i="0" lang="en-US" sz="1800" u="none" cap="none" strike="noStrike">
                <a:solidFill>
                  <a:schemeClr val="dk2"/>
                </a:solidFill>
                <a:latin typeface="Libre Baskerville"/>
                <a:ea typeface="Libre Baskerville"/>
                <a:cs typeface="Libre Baskerville"/>
                <a:sym typeface="Libre Baskerville"/>
              </a:rPr>
              <a:t>Migration to California to work in factories</a:t>
            </a:r>
            <a:endParaRPr sz="1800"/>
          </a:p>
          <a:p>
            <a:pPr indent="15239" lvl="0" marL="0" marR="0" rtl="0" algn="l">
              <a:spcBef>
                <a:spcPts val="580"/>
              </a:spcBef>
              <a:spcAft>
                <a:spcPts val="0"/>
              </a:spcAft>
              <a:buClr>
                <a:schemeClr val="accent1"/>
              </a:buClr>
              <a:buSzPts val="1800"/>
              <a:buFont typeface="Arial"/>
              <a:buChar char="•"/>
            </a:pPr>
            <a:r>
              <a:rPr b="1" i="0" lang="en-US" sz="1800" u="none" cap="none" strike="noStrike">
                <a:solidFill>
                  <a:schemeClr val="accent2"/>
                </a:solidFill>
                <a:latin typeface="Libre Baskerville"/>
                <a:ea typeface="Libre Baskerville"/>
                <a:cs typeface="Libre Baskerville"/>
                <a:sym typeface="Libre Baskerville"/>
              </a:rPr>
              <a:t>Challenges:</a:t>
            </a:r>
            <a:endParaRPr sz="1800"/>
          </a:p>
          <a:p>
            <a:pPr indent="15240" lvl="1" marL="457200" marR="0" rtl="0" algn="l">
              <a:spcBef>
                <a:spcPts val="580"/>
              </a:spcBef>
              <a:spcAft>
                <a:spcPts val="0"/>
              </a:spcAft>
              <a:buClr>
                <a:schemeClr val="accent1"/>
              </a:buClr>
              <a:buSzPts val="1800"/>
              <a:buFont typeface="Arial"/>
              <a:buChar char="•"/>
            </a:pPr>
            <a:r>
              <a:rPr b="0" i="0" lang="en-US" sz="1800" u="none" cap="none" strike="noStrike">
                <a:solidFill>
                  <a:schemeClr val="dk2"/>
                </a:solidFill>
                <a:latin typeface="Libre Baskerville"/>
                <a:ea typeface="Libre Baskerville"/>
                <a:cs typeface="Libre Baskerville"/>
                <a:sym typeface="Libre Baskerville"/>
              </a:rPr>
              <a:t>Segregated housing, low wages,</a:t>
            </a:r>
            <a:endParaRPr sz="1800"/>
          </a:p>
          <a:p>
            <a:pPr indent="15240" lvl="1" marL="457200" marR="0" rtl="0" algn="l">
              <a:spcBef>
                <a:spcPts val="580"/>
              </a:spcBef>
              <a:spcAft>
                <a:spcPts val="0"/>
              </a:spcAft>
              <a:buClr>
                <a:schemeClr val="accent1"/>
              </a:buClr>
              <a:buSzPts val="1800"/>
              <a:buFont typeface="Arial"/>
              <a:buChar char="•"/>
            </a:pPr>
            <a:r>
              <a:rPr b="0" i="0" lang="en-US" sz="1800" u="none" cap="none" strike="noStrike">
                <a:solidFill>
                  <a:schemeClr val="dk2"/>
                </a:solidFill>
                <a:latin typeface="Libre Baskerville"/>
                <a:ea typeface="Libre Baskerville"/>
                <a:cs typeface="Libre Baskerville"/>
                <a:sym typeface="Libre Baskerville"/>
              </a:rPr>
              <a:t>Racial Violence</a:t>
            </a:r>
            <a:r>
              <a:rPr b="1" i="0" lang="en-US" sz="1800" u="none" cap="none" strike="noStrike">
                <a:solidFill>
                  <a:schemeClr val="dk2"/>
                </a:solidFill>
                <a:latin typeface="Libre Baskerville"/>
                <a:ea typeface="Libre Baskerville"/>
                <a:cs typeface="Libre Baskerville"/>
                <a:sym typeface="Libre Baskerville"/>
              </a:rPr>
              <a:t>: Zoot Suit Riots</a:t>
            </a:r>
            <a:endParaRPr sz="1800"/>
          </a:p>
          <a:p>
            <a:pPr indent="129540" lvl="1" marL="457200" marR="0" rtl="0" algn="l">
              <a:spcBef>
                <a:spcPts val="580"/>
              </a:spcBef>
              <a:spcAft>
                <a:spcPts val="0"/>
              </a:spcAft>
              <a:buClr>
                <a:schemeClr val="accent1"/>
              </a:buClr>
              <a:buSzPts val="2040"/>
              <a:buFont typeface="Arial"/>
              <a:buNone/>
            </a:pPr>
            <a:r>
              <a:t/>
            </a:r>
            <a:endParaRPr b="0" i="0" sz="2400" u="none" cap="none" strike="noStrike">
              <a:solidFill>
                <a:srgbClr val="888888"/>
              </a:solidFill>
              <a:latin typeface="Libre Baskerville"/>
              <a:ea typeface="Libre Baskerville"/>
              <a:cs typeface="Libre Baskerville"/>
              <a:sym typeface="Libre Baskerville"/>
            </a:endParaRPr>
          </a:p>
        </p:txBody>
      </p:sp>
      <p:pic>
        <p:nvPicPr>
          <p:cNvPr descr="http://upload.wikimedia.org/wikipedia/commons/thumb/7/72/Zootsuit2.jpg/220px-Zootsuit2.jpg" id="318" name="Google Shape;318;p50"/>
          <p:cNvPicPr preferRelativeResize="0"/>
          <p:nvPr/>
        </p:nvPicPr>
        <p:blipFill rotWithShape="1">
          <a:blip r:embed="rId3">
            <a:alphaModFix/>
          </a:blip>
          <a:srcRect b="0" l="0" r="0" t="0"/>
          <a:stretch/>
        </p:blipFill>
        <p:spPr>
          <a:xfrm>
            <a:off x="5667513" y="3233530"/>
            <a:ext cx="3102468" cy="249607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51"/>
          <p:cNvSpPr txBox="1"/>
          <p:nvPr>
            <p:ph type="title"/>
          </p:nvPr>
        </p:nvSpPr>
        <p:spPr>
          <a:xfrm>
            <a:off x="722313" y="952500"/>
            <a:ext cx="7772400" cy="1362075"/>
          </a:xfrm>
          <a:prstGeom prst="rect">
            <a:avLst/>
          </a:prstGeom>
          <a:noFill/>
          <a:ln>
            <a:noFill/>
          </a:ln>
        </p:spPr>
        <p:txBody>
          <a:bodyPr anchorCtr="0" anchor="b" bIns="91425" lIns="91425" spcFirstLastPara="1" rIns="91425" wrap="square" tIns="45700">
            <a:noAutofit/>
          </a:bodyPr>
          <a:lstStyle/>
          <a:p>
            <a:pPr indent="0" lvl="0" marL="0" marR="0" rtl="0" algn="l">
              <a:spcBef>
                <a:spcPts val="0"/>
              </a:spcBef>
              <a:spcAft>
                <a:spcPts val="0"/>
              </a:spcAft>
              <a:buClr>
                <a:schemeClr val="accent2"/>
              </a:buClr>
              <a:buFont typeface="Source Sans Pro"/>
              <a:buNone/>
            </a:pPr>
            <a:r>
              <a:rPr b="1" i="0" lang="en-US" sz="4000" u="none" cap="none" strike="noStrike">
                <a:solidFill>
                  <a:schemeClr val="accent2"/>
                </a:solidFill>
                <a:latin typeface="Source Sans Pro"/>
                <a:ea typeface="Source Sans Pro"/>
                <a:cs typeface="Source Sans Pro"/>
                <a:sym typeface="Source Sans Pro"/>
              </a:rPr>
              <a:t>Mexican-Americans:</a:t>
            </a:r>
            <a:endParaRPr b="0" i="0" sz="4000" u="none" cap="none" strike="noStrike">
              <a:solidFill>
                <a:schemeClr val="dk2"/>
              </a:solidFill>
              <a:latin typeface="Source Sans Pro"/>
              <a:ea typeface="Source Sans Pro"/>
              <a:cs typeface="Source Sans Pro"/>
              <a:sym typeface="Source Sans Pro"/>
            </a:endParaRPr>
          </a:p>
        </p:txBody>
      </p:sp>
      <p:sp>
        <p:nvSpPr>
          <p:cNvPr id="324" name="Google Shape;324;p51"/>
          <p:cNvSpPr txBox="1"/>
          <p:nvPr/>
        </p:nvSpPr>
        <p:spPr>
          <a:xfrm>
            <a:off x="596350" y="2683374"/>
            <a:ext cx="4147800" cy="3805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1887"/>
              <a:buFont typeface="Arial"/>
              <a:buChar char="•"/>
            </a:pPr>
            <a:r>
              <a:rPr b="1" i="0" lang="en-US" sz="2220" u="none" cap="none" strike="noStrike">
                <a:solidFill>
                  <a:schemeClr val="accent2"/>
                </a:solidFill>
                <a:latin typeface="Libre Baskerville"/>
                <a:ea typeface="Libre Baskerville"/>
                <a:cs typeface="Libre Baskerville"/>
                <a:sym typeface="Libre Baskerville"/>
              </a:rPr>
              <a:t>Zoot Suit Riots (1943):  </a:t>
            </a:r>
            <a:r>
              <a:rPr b="0" i="0" lang="en-US" sz="2220" u="none" cap="none" strike="noStrike">
                <a:solidFill>
                  <a:schemeClr val="dk2"/>
                </a:solidFill>
                <a:latin typeface="Calibri"/>
                <a:ea typeface="Calibri"/>
                <a:cs typeface="Calibri"/>
                <a:sym typeface="Calibri"/>
              </a:rPr>
              <a:t>Rising tensions between service men and Mexican Americans in Los Angeles. It escalates into 4 days of violence.</a:t>
            </a:r>
            <a:endParaRPr/>
          </a:p>
          <a:p>
            <a:pPr indent="0" lvl="0" marL="0" marR="0" rtl="0" algn="l">
              <a:lnSpc>
                <a:spcPct val="90000"/>
              </a:lnSpc>
              <a:spcBef>
                <a:spcPts val="580"/>
              </a:spcBef>
              <a:spcAft>
                <a:spcPts val="0"/>
              </a:spcAft>
              <a:buClr>
                <a:schemeClr val="accent1"/>
              </a:buClr>
              <a:buSzPts val="1887"/>
              <a:buFont typeface="Arial"/>
              <a:buChar char="•"/>
            </a:pPr>
            <a:r>
              <a:rPr b="0" i="0" lang="en-US" sz="2220" u="none" cap="none" strike="noStrike">
                <a:solidFill>
                  <a:schemeClr val="dk2"/>
                </a:solidFill>
                <a:latin typeface="Calibri"/>
                <a:ea typeface="Calibri"/>
                <a:cs typeface="Calibri"/>
                <a:sym typeface="Calibri"/>
              </a:rPr>
              <a:t>Service men take to the streets, bars, etc. and beat up Mexican young men.</a:t>
            </a:r>
            <a:endParaRPr/>
          </a:p>
          <a:p>
            <a:pPr indent="0" lvl="0" marL="0" marR="0" rtl="0" algn="l">
              <a:lnSpc>
                <a:spcPct val="90000"/>
              </a:lnSpc>
              <a:spcBef>
                <a:spcPts val="580"/>
              </a:spcBef>
              <a:spcAft>
                <a:spcPts val="0"/>
              </a:spcAft>
              <a:buClr>
                <a:schemeClr val="accent1"/>
              </a:buClr>
              <a:buSzPts val="1887"/>
              <a:buFont typeface="Arial"/>
              <a:buChar char="•"/>
            </a:pPr>
            <a:r>
              <a:rPr b="0" i="0" lang="en-US" sz="2220" u="none" cap="none" strike="noStrike">
                <a:solidFill>
                  <a:schemeClr val="dk2"/>
                </a:solidFill>
                <a:latin typeface="Calibri"/>
                <a:ea typeface="Calibri"/>
                <a:cs typeface="Calibri"/>
                <a:sym typeface="Calibri"/>
              </a:rPr>
              <a:t>Product of paranoia, anxiety, and racism.</a:t>
            </a:r>
            <a:endParaRPr b="0" i="0" sz="2220" u="none" cap="none" strike="noStrike">
              <a:solidFill>
                <a:schemeClr val="accent2"/>
              </a:solidFill>
              <a:latin typeface="Calibri"/>
              <a:ea typeface="Calibri"/>
              <a:cs typeface="Calibri"/>
              <a:sym typeface="Calibri"/>
            </a:endParaRPr>
          </a:p>
          <a:p>
            <a:pPr indent="119824" lvl="1" marL="457200" marR="0" rtl="0" algn="l">
              <a:lnSpc>
                <a:spcPct val="90000"/>
              </a:lnSpc>
              <a:spcBef>
                <a:spcPts val="580"/>
              </a:spcBef>
              <a:spcAft>
                <a:spcPts val="0"/>
              </a:spcAft>
              <a:buClr>
                <a:schemeClr val="accent1"/>
              </a:buClr>
              <a:buSzPts val="1887"/>
              <a:buFont typeface="Arial"/>
              <a:buNone/>
            </a:pPr>
            <a:r>
              <a:t/>
            </a:r>
            <a:endParaRPr b="0" i="0" sz="2220" u="none" cap="none" strike="noStrike">
              <a:solidFill>
                <a:srgbClr val="888888"/>
              </a:solidFill>
              <a:latin typeface="Libre Baskerville"/>
              <a:ea typeface="Libre Baskerville"/>
              <a:cs typeface="Libre Baskerville"/>
              <a:sym typeface="Libre Baskerville"/>
            </a:endParaRPr>
          </a:p>
        </p:txBody>
      </p:sp>
      <p:pic>
        <p:nvPicPr>
          <p:cNvPr descr="http://lacausaenglish10a.files.wordpress.com/2012/06/zoot_suit_riots.jpg" id="325" name="Google Shape;325;p51"/>
          <p:cNvPicPr preferRelativeResize="0"/>
          <p:nvPr/>
        </p:nvPicPr>
        <p:blipFill rotWithShape="1">
          <a:blip r:embed="rId3">
            <a:alphaModFix/>
          </a:blip>
          <a:srcRect b="9003" l="0" r="0" t="0"/>
          <a:stretch/>
        </p:blipFill>
        <p:spPr>
          <a:xfrm>
            <a:off x="4837043" y="2683378"/>
            <a:ext cx="4048125" cy="294695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52"/>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Autofit/>
          </a:bodyPr>
          <a:lstStyle/>
          <a:p>
            <a:pPr indent="0" lvl="0" marL="0" marR="0" rtl="0" algn="ctr">
              <a:spcBef>
                <a:spcPts val="0"/>
              </a:spcBef>
              <a:spcAft>
                <a:spcPts val="0"/>
              </a:spcAft>
              <a:buClr>
                <a:schemeClr val="accent2"/>
              </a:buClr>
              <a:buFont typeface="Source Sans Pro"/>
              <a:buNone/>
            </a:pPr>
            <a:r>
              <a:rPr b="1" i="0" lang="en-US" sz="4000" u="none" cap="none" strike="noStrike">
                <a:solidFill>
                  <a:schemeClr val="accent2"/>
                </a:solidFill>
                <a:latin typeface="Source Sans Pro"/>
                <a:ea typeface="Source Sans Pro"/>
                <a:cs typeface="Source Sans Pro"/>
                <a:sym typeface="Source Sans Pro"/>
              </a:rPr>
              <a:t>JAPANESE AMERICAS</a:t>
            </a:r>
            <a:endParaRPr b="1" i="0" sz="4000" u="none" cap="none" strike="noStrike">
              <a:solidFill>
                <a:schemeClr val="accent2"/>
              </a:solidFill>
              <a:latin typeface="Source Sans Pro"/>
              <a:ea typeface="Source Sans Pro"/>
              <a:cs typeface="Source Sans Pro"/>
              <a:sym typeface="Source Sans Pro"/>
            </a:endParaRPr>
          </a:p>
        </p:txBody>
      </p:sp>
      <p:pic>
        <p:nvPicPr>
          <p:cNvPr descr="http://farrit.lili.org/files/farrit/images/Heart_mtn.jpg" id="331" name="Google Shape;331;p52"/>
          <p:cNvPicPr preferRelativeResize="0"/>
          <p:nvPr/>
        </p:nvPicPr>
        <p:blipFill rotWithShape="1">
          <a:blip r:embed="rId3">
            <a:alphaModFix/>
          </a:blip>
          <a:srcRect b="0" l="0" r="0" t="0"/>
          <a:stretch/>
        </p:blipFill>
        <p:spPr>
          <a:xfrm rot="-802916">
            <a:off x="5324923" y="1419904"/>
            <a:ext cx="3434588" cy="2424027"/>
          </a:xfrm>
          <a:prstGeom prst="rect">
            <a:avLst/>
          </a:prstGeom>
          <a:solidFill>
            <a:srgbClr val="ECECEC"/>
          </a:solidFill>
          <a:ln cap="sq" cmpd="sng" w="190500">
            <a:solidFill>
              <a:srgbClr val="FFFFFF"/>
            </a:solidFill>
            <a:prstDash val="solid"/>
            <a:miter lim="8000"/>
            <a:headEnd len="sm" w="sm" type="none"/>
            <a:tailEnd len="sm" w="sm" type="none"/>
          </a:ln>
          <a:effectLst>
            <a:outerShdw blurRad="55000" rotWithShape="0" algn="tl" dir="5400000" dist="18000">
              <a:srgbClr val="000000">
                <a:alpha val="40000"/>
              </a:srgbClr>
            </a:outerShdw>
          </a:effectLst>
        </p:spPr>
      </p:pic>
      <p:pic>
        <p:nvPicPr>
          <p:cNvPr descr="http://www.bookmice.net/darkchilde/japan/japan/sign.jpg" id="332" name="Google Shape;332;p52"/>
          <p:cNvPicPr preferRelativeResize="0"/>
          <p:nvPr/>
        </p:nvPicPr>
        <p:blipFill rotWithShape="1">
          <a:blip r:embed="rId4">
            <a:alphaModFix/>
          </a:blip>
          <a:srcRect b="0" l="0" r="0" t="0"/>
          <a:stretch/>
        </p:blipFill>
        <p:spPr>
          <a:xfrm rot="630483">
            <a:off x="5201791" y="3604695"/>
            <a:ext cx="3529369" cy="2728441"/>
          </a:xfrm>
          <a:prstGeom prst="rect">
            <a:avLst/>
          </a:prstGeom>
          <a:solidFill>
            <a:srgbClr val="ECECEC"/>
          </a:solidFill>
          <a:ln cap="sq" cmpd="sng" w="190500">
            <a:solidFill>
              <a:srgbClr val="FFFFFF"/>
            </a:solidFill>
            <a:prstDash val="solid"/>
            <a:miter lim="8000"/>
            <a:headEnd len="sm" w="sm" type="none"/>
            <a:tailEnd len="sm" w="sm" type="none"/>
          </a:ln>
          <a:effectLst>
            <a:outerShdw blurRad="55000" rotWithShape="0" algn="tl" dir="5400000" dist="18000">
              <a:srgbClr val="000000">
                <a:alpha val="40000"/>
              </a:srgbClr>
            </a:outerShdw>
          </a:effectLst>
        </p:spPr>
      </p:pic>
      <p:pic>
        <p:nvPicPr>
          <p:cNvPr descr="http://hungrylikethewolfe.files.wordpress.com/2012/03/japanese-internment.jpg" id="333" name="Google Shape;333;p52"/>
          <p:cNvPicPr preferRelativeResize="0"/>
          <p:nvPr/>
        </p:nvPicPr>
        <p:blipFill rotWithShape="1">
          <a:blip r:embed="rId5">
            <a:alphaModFix/>
          </a:blip>
          <a:srcRect b="0" l="0" r="0" t="0"/>
          <a:stretch/>
        </p:blipFill>
        <p:spPr>
          <a:xfrm rot="919037">
            <a:off x="516942" y="1377122"/>
            <a:ext cx="3592762" cy="2826306"/>
          </a:xfrm>
          <a:prstGeom prst="rect">
            <a:avLst/>
          </a:prstGeom>
          <a:solidFill>
            <a:srgbClr val="ECECEC"/>
          </a:solidFill>
          <a:ln cap="sq" cmpd="sng" w="190500">
            <a:solidFill>
              <a:srgbClr val="FFFFFF"/>
            </a:solidFill>
            <a:prstDash val="solid"/>
            <a:miter lim="8000"/>
            <a:headEnd len="sm" w="sm" type="none"/>
            <a:tailEnd len="sm" w="sm" type="none"/>
          </a:ln>
          <a:effectLst>
            <a:outerShdw blurRad="55000" rotWithShape="0" algn="tl" dir="5400000" dist="18000">
              <a:srgbClr val="000000">
                <a:alpha val="40000"/>
              </a:srgbClr>
            </a:outerShdw>
          </a:effectLst>
        </p:spPr>
      </p:pic>
      <p:pic>
        <p:nvPicPr>
          <p:cNvPr descr="http://www.steinski.com/wp-content/uploads/jap-finger.jpg" id="334" name="Google Shape;334;p52"/>
          <p:cNvPicPr preferRelativeResize="0"/>
          <p:nvPr/>
        </p:nvPicPr>
        <p:blipFill rotWithShape="1">
          <a:blip r:embed="rId6">
            <a:alphaModFix/>
          </a:blip>
          <a:srcRect b="0" l="0" r="0" t="0"/>
          <a:stretch/>
        </p:blipFill>
        <p:spPr>
          <a:xfrm rot="-570381">
            <a:off x="747246" y="3852032"/>
            <a:ext cx="3286873" cy="2460984"/>
          </a:xfrm>
          <a:prstGeom prst="rect">
            <a:avLst/>
          </a:prstGeom>
          <a:solidFill>
            <a:srgbClr val="ECECEC"/>
          </a:solidFill>
          <a:ln cap="sq" cmpd="sng" w="190500">
            <a:solidFill>
              <a:srgbClr val="FFFFFF"/>
            </a:solidFill>
            <a:prstDash val="solid"/>
            <a:miter lim="8000"/>
            <a:headEnd len="sm" w="sm" type="none"/>
            <a:tailEnd len="sm" w="sm" type="none"/>
          </a:ln>
          <a:effectLst>
            <a:outerShdw blurRad="55000" rotWithShape="0" algn="tl" dir="5400000" dist="18000">
              <a:srgbClr val="000000">
                <a:alpha val="40000"/>
              </a:srgbClr>
            </a:outerShdw>
          </a:effectLst>
        </p:spPr>
      </p:pic>
      <p:pic>
        <p:nvPicPr>
          <p:cNvPr descr="http://www.minidoka.org/photos/ww2internment/anti_japanese.jpg" id="335" name="Google Shape;335;p52"/>
          <p:cNvPicPr preferRelativeResize="0"/>
          <p:nvPr/>
        </p:nvPicPr>
        <p:blipFill rotWithShape="1">
          <a:blip r:embed="rId7">
            <a:alphaModFix/>
          </a:blip>
          <a:srcRect b="0" l="0" r="0" t="0"/>
          <a:stretch/>
        </p:blipFill>
        <p:spPr>
          <a:xfrm>
            <a:off x="2705135" y="2216076"/>
            <a:ext cx="4009465" cy="3207572"/>
          </a:xfrm>
          <a:prstGeom prst="rect">
            <a:avLst/>
          </a:prstGeom>
          <a:solidFill>
            <a:srgbClr val="ECECEC"/>
          </a:solidFill>
          <a:ln cap="sq" cmpd="sng" w="190500">
            <a:solidFill>
              <a:srgbClr val="FFFFFF"/>
            </a:solidFill>
            <a:prstDash val="solid"/>
            <a:miter lim="8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53"/>
          <p:cNvSpPr txBox="1"/>
          <p:nvPr>
            <p:ph type="title"/>
          </p:nvPr>
        </p:nvSpPr>
        <p:spPr>
          <a:xfrm>
            <a:off x="722313" y="952500"/>
            <a:ext cx="7772400" cy="1362075"/>
          </a:xfrm>
          <a:prstGeom prst="rect">
            <a:avLst/>
          </a:prstGeom>
          <a:noFill/>
          <a:ln>
            <a:noFill/>
          </a:ln>
        </p:spPr>
        <p:txBody>
          <a:bodyPr anchorCtr="0" anchor="b" bIns="91425" lIns="91425" spcFirstLastPara="1" rIns="91425" wrap="square" tIns="45700">
            <a:noAutofit/>
          </a:bodyPr>
          <a:lstStyle/>
          <a:p>
            <a:pPr indent="0" lvl="0" marL="0" marR="0" rtl="0" algn="l">
              <a:spcBef>
                <a:spcPts val="0"/>
              </a:spcBef>
              <a:spcAft>
                <a:spcPts val="0"/>
              </a:spcAft>
              <a:buClr>
                <a:schemeClr val="accent2"/>
              </a:buClr>
              <a:buFont typeface="Source Sans Pro"/>
              <a:buNone/>
            </a:pPr>
            <a:r>
              <a:rPr b="1" i="0" lang="en-US" sz="4000" u="none" cap="none" strike="noStrike">
                <a:solidFill>
                  <a:schemeClr val="accent2"/>
                </a:solidFill>
                <a:latin typeface="Source Sans Pro"/>
                <a:ea typeface="Source Sans Pro"/>
                <a:cs typeface="Source Sans Pro"/>
                <a:sym typeface="Source Sans Pro"/>
              </a:rPr>
              <a:t>Japanese Americans:</a:t>
            </a:r>
            <a:endParaRPr b="0" i="0" sz="4000" u="none" cap="none" strike="noStrike">
              <a:solidFill>
                <a:schemeClr val="dk2"/>
              </a:solidFill>
              <a:latin typeface="Source Sans Pro"/>
              <a:ea typeface="Source Sans Pro"/>
              <a:cs typeface="Source Sans Pro"/>
              <a:sym typeface="Source Sans Pro"/>
            </a:endParaRPr>
          </a:p>
        </p:txBody>
      </p:sp>
      <p:sp>
        <p:nvSpPr>
          <p:cNvPr id="341" name="Google Shape;341;p53"/>
          <p:cNvSpPr txBox="1"/>
          <p:nvPr/>
        </p:nvSpPr>
        <p:spPr>
          <a:xfrm>
            <a:off x="596349" y="2683378"/>
            <a:ext cx="5071164" cy="387644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040"/>
              <a:buFont typeface="Arial"/>
              <a:buChar char="•"/>
            </a:pPr>
            <a:r>
              <a:rPr b="1" i="0" lang="en-US" sz="2400" u="none" cap="none" strike="noStrike">
                <a:solidFill>
                  <a:schemeClr val="accent2"/>
                </a:solidFill>
                <a:latin typeface="Libre Baskerville"/>
                <a:ea typeface="Libre Baskerville"/>
                <a:cs typeface="Libre Baskerville"/>
                <a:sym typeface="Libre Baskerville"/>
              </a:rPr>
              <a:t>Internment Camps:</a:t>
            </a:r>
            <a:endParaRPr/>
          </a:p>
          <a:p>
            <a:pPr indent="0" lvl="1" marL="457200" marR="0" rtl="0" algn="l">
              <a:spcBef>
                <a:spcPts val="580"/>
              </a:spcBef>
              <a:spcAft>
                <a:spcPts val="0"/>
              </a:spcAft>
              <a:buClr>
                <a:schemeClr val="accent1"/>
              </a:buClr>
              <a:buSzPts val="2040"/>
              <a:buFont typeface="Arial"/>
              <a:buChar char="•"/>
            </a:pPr>
            <a:r>
              <a:rPr b="1" i="0" lang="en-US" sz="2400" u="none" cap="none" strike="noStrike">
                <a:solidFill>
                  <a:schemeClr val="accent2"/>
                </a:solidFill>
                <a:latin typeface="Libre Baskerville"/>
                <a:ea typeface="Libre Baskerville"/>
                <a:cs typeface="Libre Baskerville"/>
                <a:sym typeface="Libre Baskerville"/>
              </a:rPr>
              <a:t>Executive order 9066-</a:t>
            </a:r>
            <a:endParaRPr/>
          </a:p>
          <a:p>
            <a:pPr indent="0" lvl="2" marL="914400" marR="0" rtl="0" algn="l">
              <a:spcBef>
                <a:spcPts val="580"/>
              </a:spcBef>
              <a:spcAft>
                <a:spcPts val="0"/>
              </a:spcAft>
              <a:buClr>
                <a:schemeClr val="accent1"/>
              </a:buClr>
              <a:buSzPts val="2040"/>
              <a:buFont typeface="Arial"/>
              <a:buChar char="•"/>
            </a:pPr>
            <a:r>
              <a:rPr b="0" i="0" lang="en-US" sz="2400" u="none" cap="none" strike="noStrike">
                <a:solidFill>
                  <a:schemeClr val="dk2"/>
                </a:solidFill>
                <a:latin typeface="Libre Baskerville"/>
                <a:ea typeface="Libre Baskerville"/>
                <a:cs typeface="Libre Baskerville"/>
                <a:sym typeface="Libre Baskerville"/>
              </a:rPr>
              <a:t>120,000 Japanese-Americans detained in camps for 4 years.</a:t>
            </a:r>
            <a:endParaRPr/>
          </a:p>
          <a:p>
            <a:pPr indent="0" lvl="2" marL="914400" marR="0" rtl="0" algn="l">
              <a:spcBef>
                <a:spcPts val="580"/>
              </a:spcBef>
              <a:spcAft>
                <a:spcPts val="0"/>
              </a:spcAft>
              <a:buClr>
                <a:schemeClr val="accent1"/>
              </a:buClr>
              <a:buSzPts val="2040"/>
              <a:buFont typeface="Arial"/>
              <a:buChar char="•"/>
            </a:pPr>
            <a:r>
              <a:rPr b="0" i="0" lang="en-US" sz="2400" u="none" cap="none" strike="noStrike">
                <a:solidFill>
                  <a:schemeClr val="dk2"/>
                </a:solidFill>
                <a:latin typeface="Libre Baskerville"/>
                <a:ea typeface="Libre Baskerville"/>
                <a:cs typeface="Libre Baskerville"/>
                <a:sym typeface="Libre Baskerville"/>
              </a:rPr>
              <a:t>Fueled by anger (Pearl Harbor), paranoia (spies and espionage) and racism.</a:t>
            </a:r>
            <a:endParaRPr/>
          </a:p>
          <a:p>
            <a:pPr indent="129540" lvl="1" marL="457200" marR="0" rtl="0" algn="l">
              <a:spcBef>
                <a:spcPts val="580"/>
              </a:spcBef>
              <a:spcAft>
                <a:spcPts val="0"/>
              </a:spcAft>
              <a:buClr>
                <a:schemeClr val="accent1"/>
              </a:buClr>
              <a:buSzPts val="2040"/>
              <a:buFont typeface="Arial"/>
              <a:buNone/>
            </a:pPr>
            <a:r>
              <a:t/>
            </a:r>
            <a:endParaRPr b="0" i="0" sz="2400" u="none" cap="none" strike="noStrike">
              <a:solidFill>
                <a:srgbClr val="888888"/>
              </a:solidFill>
              <a:latin typeface="Libre Baskerville"/>
              <a:ea typeface="Libre Baskerville"/>
              <a:cs typeface="Libre Baskerville"/>
              <a:sym typeface="Libre Baskerville"/>
            </a:endParaRPr>
          </a:p>
        </p:txBody>
      </p:sp>
      <p:pic>
        <p:nvPicPr>
          <p:cNvPr descr="http://farrit.lili.org/files/farrit/images/Heart_mtn.jpg" id="342" name="Google Shape;342;p53"/>
          <p:cNvPicPr preferRelativeResize="0"/>
          <p:nvPr/>
        </p:nvPicPr>
        <p:blipFill rotWithShape="1">
          <a:blip r:embed="rId3">
            <a:alphaModFix/>
          </a:blip>
          <a:srcRect b="0" l="0" r="0" t="0"/>
          <a:stretch/>
        </p:blipFill>
        <p:spPr>
          <a:xfrm>
            <a:off x="5534991" y="2782956"/>
            <a:ext cx="3252996" cy="229586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8"/>
          <p:cNvSpPr txBox="1"/>
          <p:nvPr>
            <p:ph type="title"/>
          </p:nvPr>
        </p:nvSpPr>
        <p:spPr>
          <a:xfrm>
            <a:off x="722313" y="952500"/>
            <a:ext cx="7772400" cy="1362075"/>
          </a:xfrm>
          <a:prstGeom prst="rect">
            <a:avLst/>
          </a:prstGeom>
          <a:noFill/>
          <a:ln>
            <a:noFill/>
          </a:ln>
        </p:spPr>
        <p:txBody>
          <a:bodyPr anchorCtr="0" anchor="b" bIns="91425" lIns="91425" spcFirstLastPara="1" rIns="91425" wrap="square" tIns="45700">
            <a:noAutofit/>
          </a:bodyPr>
          <a:lstStyle/>
          <a:p>
            <a:pPr indent="0" lvl="0" marL="0" marR="0" rtl="0" algn="l">
              <a:spcBef>
                <a:spcPts val="0"/>
              </a:spcBef>
              <a:spcAft>
                <a:spcPts val="0"/>
              </a:spcAft>
              <a:buClr>
                <a:schemeClr val="dk2"/>
              </a:buClr>
              <a:buFont typeface="Source Sans Pro"/>
              <a:buNone/>
            </a:pPr>
            <a:r>
              <a:rPr b="0" i="0" lang="en-US" sz="4000" u="none" cap="none" strike="noStrike">
                <a:solidFill>
                  <a:schemeClr val="dk2"/>
                </a:solidFill>
                <a:latin typeface="Source Sans Pro"/>
                <a:ea typeface="Source Sans Pro"/>
                <a:cs typeface="Source Sans Pro"/>
                <a:sym typeface="Source Sans Pro"/>
              </a:rPr>
              <a:t>Mobilizing the War Effort</a:t>
            </a:r>
            <a:endParaRPr b="0" i="0" sz="4000" u="none" cap="none" strike="noStrike">
              <a:solidFill>
                <a:schemeClr val="dk2"/>
              </a:solidFill>
              <a:latin typeface="Source Sans Pro"/>
              <a:ea typeface="Source Sans Pro"/>
              <a:cs typeface="Source Sans Pro"/>
              <a:sym typeface="Source Sans Pro"/>
            </a:endParaRPr>
          </a:p>
        </p:txBody>
      </p:sp>
      <p:grpSp>
        <p:nvGrpSpPr>
          <p:cNvPr id="207" name="Google Shape;207;p38"/>
          <p:cNvGrpSpPr/>
          <p:nvPr/>
        </p:nvGrpSpPr>
        <p:grpSpPr>
          <a:xfrm>
            <a:off x="2261530" y="2553231"/>
            <a:ext cx="4484207" cy="4058902"/>
            <a:chOff x="805896" y="2548"/>
            <a:chExt cx="4484207" cy="4058902"/>
          </a:xfrm>
        </p:grpSpPr>
        <p:sp>
          <p:nvSpPr>
            <p:cNvPr id="208" name="Google Shape;208;p38"/>
            <p:cNvSpPr/>
            <p:nvPr/>
          </p:nvSpPr>
          <p:spPr>
            <a:xfrm>
              <a:off x="2393156" y="1835358"/>
              <a:ext cx="1309687" cy="1309687"/>
            </a:xfrm>
            <a:prstGeom prst="ellipse">
              <a:avLst/>
            </a:prstGeom>
            <a:blipFill rotWithShape="1">
              <a:blip r:embed="rId3">
                <a:alphaModFix/>
              </a:blip>
              <a:tile algn="ctr" flip="none" tx="0" sx="65000" ty="0" sy="65000"/>
            </a:blipFill>
            <a:ln>
              <a:noFill/>
            </a:ln>
            <a:effectLst>
              <a:outerShdw blurRad="50800" rotWithShape="0" algn="t" dir="5400000" dist="5080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8"/>
            <p:cNvSpPr txBox="1"/>
            <p:nvPr/>
          </p:nvSpPr>
          <p:spPr>
            <a:xfrm>
              <a:off x="2584955" y="2027157"/>
              <a:ext cx="926089" cy="926089"/>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None/>
              </a:pPr>
              <a:r>
                <a:rPr b="1" i="0" lang="en-US" sz="3600" u="none" cap="none" strike="noStrike">
                  <a:solidFill>
                    <a:schemeClr val="lt1"/>
                  </a:solidFill>
                  <a:latin typeface="Calibri"/>
                  <a:ea typeface="Calibri"/>
                  <a:cs typeface="Calibri"/>
                  <a:sym typeface="Calibri"/>
                </a:rPr>
                <a:t>War</a:t>
              </a:r>
              <a:endParaRPr b="1" i="0" sz="3600" u="none" cap="none" strike="noStrike">
                <a:solidFill>
                  <a:schemeClr val="lt1"/>
                </a:solidFill>
                <a:latin typeface="Calibri"/>
                <a:ea typeface="Calibri"/>
                <a:cs typeface="Calibri"/>
                <a:sym typeface="Calibri"/>
              </a:endParaRPr>
            </a:p>
          </p:txBody>
        </p:sp>
        <p:sp>
          <p:nvSpPr>
            <p:cNvPr id="210" name="Google Shape;210;p38"/>
            <p:cNvSpPr/>
            <p:nvPr/>
          </p:nvSpPr>
          <p:spPr>
            <a:xfrm rot="5575045">
              <a:off x="2909372" y="1358997"/>
              <a:ext cx="277254" cy="445293"/>
            </a:xfrm>
            <a:prstGeom prst="rightArrow">
              <a:avLst>
                <a:gd fmla="val 60000" name="adj1"/>
                <a:gd fmla="val 50000" name="adj2"/>
              </a:avLst>
            </a:prstGeom>
            <a:blipFill rotWithShape="0">
              <a:blip r:embed="rId4">
                <a:alphaModFix/>
              </a:blip>
              <a:tile algn="ctr" flip="none" tx="-2" sx="65000" ty="-5" sy="65000"/>
            </a:blipFill>
            <a:ln>
              <a:noFill/>
            </a:ln>
            <a:effectLst>
              <a:outerShdw blurRad="50800" rotWithShape="0" algn="t" dir="5400000" dist="5080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8"/>
            <p:cNvSpPr txBox="1"/>
            <p:nvPr/>
          </p:nvSpPr>
          <p:spPr>
            <a:xfrm rot="5575045">
              <a:off x="2953077" y="1406522"/>
              <a:ext cx="194078" cy="2671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i="0" sz="1500" u="none" cap="none" strike="noStrike">
                <a:solidFill>
                  <a:schemeClr val="lt1"/>
                </a:solidFill>
                <a:latin typeface="Calibri"/>
                <a:ea typeface="Calibri"/>
                <a:cs typeface="Calibri"/>
                <a:sym typeface="Calibri"/>
              </a:endParaRPr>
            </a:p>
          </p:txBody>
        </p:sp>
        <p:sp>
          <p:nvSpPr>
            <p:cNvPr id="212" name="Google Shape;212;p38"/>
            <p:cNvSpPr/>
            <p:nvPr/>
          </p:nvSpPr>
          <p:spPr>
            <a:xfrm>
              <a:off x="2393156" y="2548"/>
              <a:ext cx="1309687" cy="1309687"/>
            </a:xfrm>
            <a:prstGeom prst="ellipse">
              <a:avLst/>
            </a:prstGeom>
            <a:blipFill rotWithShape="1">
              <a:blip r:embed="rId3">
                <a:alphaModFix/>
              </a:blip>
              <a:tile algn="ctr" flip="none" tx="0" sx="65000" ty="0" sy="65000"/>
            </a:blipFill>
            <a:ln>
              <a:noFill/>
            </a:ln>
            <a:effectLst>
              <a:outerShdw blurRad="50800" rotWithShape="0" algn="t" dir="5400000" dist="5080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8"/>
            <p:cNvSpPr txBox="1"/>
            <p:nvPr/>
          </p:nvSpPr>
          <p:spPr>
            <a:xfrm>
              <a:off x="2584955" y="194347"/>
              <a:ext cx="926089" cy="926089"/>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None/>
              </a:pPr>
              <a:r>
                <a:rPr b="1" i="0" lang="en-US" sz="1500" u="none" cap="none" strike="noStrike">
                  <a:solidFill>
                    <a:schemeClr val="lt1"/>
                  </a:solidFill>
                  <a:latin typeface="Calibri"/>
                  <a:ea typeface="Calibri"/>
                  <a:cs typeface="Calibri"/>
                  <a:sym typeface="Calibri"/>
                </a:rPr>
                <a:t>People</a:t>
              </a:r>
              <a:endParaRPr b="1" i="0" sz="1500" u="none" cap="none" strike="noStrike">
                <a:solidFill>
                  <a:schemeClr val="lt1"/>
                </a:solidFill>
                <a:latin typeface="Calibri"/>
                <a:ea typeface="Calibri"/>
                <a:cs typeface="Calibri"/>
                <a:sym typeface="Calibri"/>
              </a:endParaRPr>
            </a:p>
          </p:txBody>
        </p:sp>
        <p:sp>
          <p:nvSpPr>
            <p:cNvPr id="214" name="Google Shape;214;p38"/>
            <p:cNvSpPr/>
            <p:nvPr/>
          </p:nvSpPr>
          <p:spPr>
            <a:xfrm rot="-8476916">
              <a:off x="3696206" y="2721834"/>
              <a:ext cx="277254" cy="445293"/>
            </a:xfrm>
            <a:prstGeom prst="rightArrow">
              <a:avLst>
                <a:gd fmla="val 60000" name="adj1"/>
                <a:gd fmla="val 50000" name="adj2"/>
              </a:avLst>
            </a:prstGeom>
            <a:blipFill rotWithShape="0">
              <a:blip r:embed="rId4">
                <a:alphaModFix/>
              </a:blip>
              <a:tile algn="ctr" flip="none" tx="-7" sx="65000" ty="9" sy="65000"/>
            </a:blipFill>
            <a:ln>
              <a:noFill/>
            </a:ln>
            <a:effectLst>
              <a:outerShdw blurRad="50800" rotWithShape="0" algn="t" dir="5400000" dist="5080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8"/>
            <p:cNvSpPr txBox="1"/>
            <p:nvPr/>
          </p:nvSpPr>
          <p:spPr>
            <a:xfrm rot="-8476916">
              <a:off x="3770242" y="2836906"/>
              <a:ext cx="194078" cy="2671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i="0" sz="1500" u="none" cap="none" strike="noStrike">
                <a:solidFill>
                  <a:schemeClr val="lt1"/>
                </a:solidFill>
                <a:latin typeface="Calibri"/>
                <a:ea typeface="Calibri"/>
                <a:cs typeface="Calibri"/>
                <a:sym typeface="Calibri"/>
              </a:endParaRPr>
            </a:p>
          </p:txBody>
        </p:sp>
        <p:sp>
          <p:nvSpPr>
            <p:cNvPr id="216" name="Google Shape;216;p38"/>
            <p:cNvSpPr/>
            <p:nvPr/>
          </p:nvSpPr>
          <p:spPr>
            <a:xfrm>
              <a:off x="3980416" y="2751763"/>
              <a:ext cx="1309687" cy="1309687"/>
            </a:xfrm>
            <a:prstGeom prst="ellipse">
              <a:avLst/>
            </a:prstGeom>
            <a:blipFill rotWithShape="1">
              <a:blip r:embed="rId3">
                <a:alphaModFix/>
              </a:blip>
              <a:tile algn="ctr" flip="none" tx="0" sx="65000" ty="0" sy="65000"/>
            </a:blipFill>
            <a:ln>
              <a:noFill/>
            </a:ln>
            <a:effectLst>
              <a:outerShdw blurRad="50800" rotWithShape="0" algn="t" dir="5400000" dist="5080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8"/>
            <p:cNvSpPr txBox="1"/>
            <p:nvPr/>
          </p:nvSpPr>
          <p:spPr>
            <a:xfrm>
              <a:off x="4172215" y="2943562"/>
              <a:ext cx="926089" cy="926089"/>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None/>
              </a:pPr>
              <a:r>
                <a:rPr b="1" i="0" lang="en-US" sz="1500" u="none" cap="none" strike="noStrike">
                  <a:solidFill>
                    <a:schemeClr val="lt1"/>
                  </a:solidFill>
                  <a:latin typeface="Calibri"/>
                  <a:ea typeface="Calibri"/>
                  <a:cs typeface="Calibri"/>
                  <a:sym typeface="Calibri"/>
                </a:rPr>
                <a:t>Industry</a:t>
              </a:r>
              <a:endParaRPr b="1" i="0" sz="1500" u="none" cap="none" strike="noStrike">
                <a:solidFill>
                  <a:schemeClr val="lt1"/>
                </a:solidFill>
                <a:latin typeface="Calibri"/>
                <a:ea typeface="Calibri"/>
                <a:cs typeface="Calibri"/>
                <a:sym typeface="Calibri"/>
              </a:endParaRPr>
            </a:p>
          </p:txBody>
        </p:sp>
        <p:sp>
          <p:nvSpPr>
            <p:cNvPr id="218" name="Google Shape;218;p38"/>
            <p:cNvSpPr/>
            <p:nvPr/>
          </p:nvSpPr>
          <p:spPr>
            <a:xfrm rot="-1791864">
              <a:off x="2122538" y="2721834"/>
              <a:ext cx="277254" cy="445293"/>
            </a:xfrm>
            <a:prstGeom prst="rightArrow">
              <a:avLst>
                <a:gd fmla="val 60000" name="adj1"/>
                <a:gd fmla="val 50000" name="adj2"/>
              </a:avLst>
            </a:prstGeom>
            <a:blipFill rotWithShape="0">
              <a:blip r:embed="rId4">
                <a:alphaModFix/>
              </a:blip>
              <a:tile algn="ctr" flip="none" tx="0" sx="65000" ty="14" sy="65000"/>
            </a:blipFill>
            <a:ln>
              <a:noFill/>
            </a:ln>
            <a:effectLst>
              <a:outerShdw blurRad="50800" rotWithShape="0" algn="t" dir="5400000" dist="5080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8"/>
            <p:cNvSpPr txBox="1"/>
            <p:nvPr/>
          </p:nvSpPr>
          <p:spPr>
            <a:xfrm rot="9008136">
              <a:off x="2128061" y="2831602"/>
              <a:ext cx="194078" cy="2671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i="0" sz="1500" u="none" cap="none" strike="noStrike">
                <a:solidFill>
                  <a:schemeClr val="lt1"/>
                </a:solidFill>
                <a:latin typeface="Calibri"/>
                <a:ea typeface="Calibri"/>
                <a:cs typeface="Calibri"/>
                <a:sym typeface="Calibri"/>
              </a:endParaRPr>
            </a:p>
          </p:txBody>
        </p:sp>
        <p:sp>
          <p:nvSpPr>
            <p:cNvPr id="220" name="Google Shape;220;p38"/>
            <p:cNvSpPr/>
            <p:nvPr/>
          </p:nvSpPr>
          <p:spPr>
            <a:xfrm>
              <a:off x="805896" y="2751763"/>
              <a:ext cx="1309687" cy="1309687"/>
            </a:xfrm>
            <a:prstGeom prst="ellipse">
              <a:avLst/>
            </a:prstGeom>
            <a:blipFill rotWithShape="1">
              <a:blip r:embed="rId3">
                <a:alphaModFix/>
              </a:blip>
              <a:tile algn="ctr" flip="none" tx="0" sx="65000" ty="0" sy="65000"/>
            </a:blipFill>
            <a:ln>
              <a:noFill/>
            </a:ln>
            <a:effectLst>
              <a:outerShdw blurRad="50800" rotWithShape="0" algn="t" dir="5400000" dist="5080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8"/>
            <p:cNvSpPr txBox="1"/>
            <p:nvPr/>
          </p:nvSpPr>
          <p:spPr>
            <a:xfrm>
              <a:off x="961291" y="2943567"/>
              <a:ext cx="1068600" cy="92610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None/>
              </a:pPr>
              <a:r>
                <a:rPr b="1" i="0" lang="en-US" sz="1500" u="none" cap="none" strike="noStrike">
                  <a:solidFill>
                    <a:schemeClr val="lt1"/>
                  </a:solidFill>
                  <a:latin typeface="Calibri"/>
                  <a:ea typeface="Calibri"/>
                  <a:cs typeface="Calibri"/>
                  <a:sym typeface="Calibri"/>
                </a:rPr>
                <a:t>Government</a:t>
              </a:r>
              <a:endParaRPr b="1" i="0" sz="1500" u="none" cap="none" strike="noStrike">
                <a:solidFill>
                  <a:schemeClr val="lt1"/>
                </a:solidFill>
                <a:latin typeface="Calibri"/>
                <a:ea typeface="Calibri"/>
                <a:cs typeface="Calibri"/>
                <a:sym typeface="Calibri"/>
              </a:endParaRPr>
            </a:p>
          </p:txBody>
        </p:sp>
      </p:grpSp>
      <p:pic>
        <p:nvPicPr>
          <p:cNvPr descr="http://www.motorcities.org/uploaded_pics/cmsimages/image-20100628111726.jpg" id="222" name="Google Shape;222;p38"/>
          <p:cNvPicPr preferRelativeResize="0"/>
          <p:nvPr/>
        </p:nvPicPr>
        <p:blipFill rotWithShape="1">
          <a:blip r:embed="rId5">
            <a:alphaModFix/>
          </a:blip>
          <a:srcRect b="0" l="0" r="0" t="0"/>
          <a:stretch/>
        </p:blipFill>
        <p:spPr>
          <a:xfrm>
            <a:off x="642686" y="2939754"/>
            <a:ext cx="2726384" cy="2044788"/>
          </a:xfrm>
          <a:prstGeom prst="rect">
            <a:avLst/>
          </a:prstGeom>
          <a:noFill/>
          <a:ln>
            <a:noFill/>
          </a:ln>
        </p:spPr>
      </p:pic>
      <p:pic>
        <p:nvPicPr>
          <p:cNvPr descr="http://www.publicworks.qld.gov.au/sites/qldwwiiplaces/Content%20Images/Industry/C_SLQ%20Image%20118801%20Interior%20of%20an%20aircraft%20factory%20at%20Richmond%20Street%20Maryborough-World%20War%20II.jpg" id="223" name="Google Shape;223;p38"/>
          <p:cNvPicPr preferRelativeResize="0"/>
          <p:nvPr/>
        </p:nvPicPr>
        <p:blipFill rotWithShape="1">
          <a:blip r:embed="rId6">
            <a:alphaModFix/>
          </a:blip>
          <a:srcRect b="0" l="0" r="0" t="0"/>
          <a:stretch/>
        </p:blipFill>
        <p:spPr>
          <a:xfrm>
            <a:off x="5812893" y="2928666"/>
            <a:ext cx="2903818" cy="1962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39"/>
          <p:cNvSpPr txBox="1"/>
          <p:nvPr>
            <p:ph type="title"/>
          </p:nvPr>
        </p:nvSpPr>
        <p:spPr>
          <a:xfrm>
            <a:off x="722313" y="952500"/>
            <a:ext cx="7772400" cy="1362075"/>
          </a:xfrm>
          <a:prstGeom prst="rect">
            <a:avLst/>
          </a:prstGeom>
          <a:noFill/>
          <a:ln>
            <a:noFill/>
          </a:ln>
        </p:spPr>
        <p:txBody>
          <a:bodyPr anchorCtr="0" anchor="b" bIns="91425" lIns="91425" spcFirstLastPara="1" rIns="91425" wrap="square" tIns="45700">
            <a:noAutofit/>
          </a:bodyPr>
          <a:lstStyle/>
          <a:p>
            <a:pPr indent="0" lvl="0" marL="0" marR="0" rtl="0" algn="l">
              <a:spcBef>
                <a:spcPts val="0"/>
              </a:spcBef>
              <a:spcAft>
                <a:spcPts val="0"/>
              </a:spcAft>
              <a:buClr>
                <a:schemeClr val="accent2"/>
              </a:buClr>
              <a:buFont typeface="Source Sans Pro"/>
              <a:buNone/>
            </a:pPr>
            <a:r>
              <a:rPr b="1" i="0" lang="en-US" sz="4000" u="none" cap="none" strike="noStrike">
                <a:solidFill>
                  <a:schemeClr val="accent2"/>
                </a:solidFill>
                <a:latin typeface="Source Sans Pro"/>
                <a:ea typeface="Source Sans Pro"/>
                <a:cs typeface="Source Sans Pro"/>
                <a:sym typeface="Source Sans Pro"/>
              </a:rPr>
              <a:t>People: </a:t>
            </a:r>
            <a:r>
              <a:rPr b="0" i="0" lang="en-US" sz="4000" u="none" cap="none" strike="noStrike">
                <a:solidFill>
                  <a:schemeClr val="dk2"/>
                </a:solidFill>
                <a:latin typeface="Source Sans Pro"/>
                <a:ea typeface="Source Sans Pro"/>
                <a:cs typeface="Source Sans Pro"/>
                <a:sym typeface="Source Sans Pro"/>
              </a:rPr>
              <a:t>Man power (and woman power) for the war</a:t>
            </a:r>
            <a:endParaRPr b="0" i="0" sz="4000" u="none" cap="none" strike="noStrike">
              <a:solidFill>
                <a:schemeClr val="dk2"/>
              </a:solidFill>
              <a:latin typeface="Source Sans Pro"/>
              <a:ea typeface="Source Sans Pro"/>
              <a:cs typeface="Source Sans Pro"/>
              <a:sym typeface="Source Sans Pro"/>
            </a:endParaRPr>
          </a:p>
        </p:txBody>
      </p:sp>
      <p:sp>
        <p:nvSpPr>
          <p:cNvPr id="229" name="Google Shape;229;p39"/>
          <p:cNvSpPr txBox="1"/>
          <p:nvPr/>
        </p:nvSpPr>
        <p:spPr>
          <a:xfrm>
            <a:off x="914400" y="2683378"/>
            <a:ext cx="7772400" cy="361140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040"/>
              <a:buFont typeface="Arial"/>
              <a:buChar char="•"/>
            </a:pPr>
            <a:r>
              <a:rPr b="1" i="0" lang="en-US" sz="2400" u="none" cap="none" strike="noStrike">
                <a:solidFill>
                  <a:schemeClr val="accent2"/>
                </a:solidFill>
                <a:latin typeface="Libre Baskerville"/>
                <a:ea typeface="Libre Baskerville"/>
                <a:cs typeface="Libre Baskerville"/>
                <a:sym typeface="Libre Baskerville"/>
              </a:rPr>
              <a:t>Serve in the military</a:t>
            </a:r>
            <a:endParaRPr b="0" i="0" sz="2400" u="none" cap="none" strike="noStrike">
              <a:solidFill>
                <a:schemeClr val="dk2"/>
              </a:solidFill>
              <a:latin typeface="Libre Baskerville"/>
              <a:ea typeface="Libre Baskerville"/>
              <a:cs typeface="Libre Baskerville"/>
              <a:sym typeface="Libre Baskerville"/>
            </a:endParaRPr>
          </a:p>
          <a:p>
            <a:pPr indent="0" lvl="0" marL="0" marR="0" rtl="0" algn="l">
              <a:lnSpc>
                <a:spcPct val="100000"/>
              </a:lnSpc>
              <a:spcBef>
                <a:spcPts val="580"/>
              </a:spcBef>
              <a:spcAft>
                <a:spcPts val="0"/>
              </a:spcAft>
              <a:buClr>
                <a:schemeClr val="accent1"/>
              </a:buClr>
              <a:buSzPts val="2040"/>
              <a:buFont typeface="Arial"/>
              <a:buChar char="•"/>
            </a:pPr>
            <a:r>
              <a:rPr b="1" i="0" lang="en-US" sz="2400" u="none" cap="none" strike="noStrike">
                <a:solidFill>
                  <a:schemeClr val="accent2"/>
                </a:solidFill>
                <a:latin typeface="Libre Baskerville"/>
                <a:ea typeface="Libre Baskerville"/>
                <a:cs typeface="Libre Baskerville"/>
                <a:sym typeface="Libre Baskerville"/>
              </a:rPr>
              <a:t>Support:</a:t>
            </a:r>
            <a:endParaRPr/>
          </a:p>
          <a:p>
            <a:pPr indent="0" lvl="1" marL="457200" marR="0" rtl="0" algn="l">
              <a:spcBef>
                <a:spcPts val="580"/>
              </a:spcBef>
              <a:spcAft>
                <a:spcPts val="0"/>
              </a:spcAft>
              <a:buClr>
                <a:schemeClr val="accent1"/>
              </a:buClr>
              <a:buSzPts val="2040"/>
              <a:buFont typeface="Arial"/>
              <a:buChar char="•"/>
            </a:pPr>
            <a:r>
              <a:rPr b="0" i="0" lang="en-US" sz="2400" u="none" cap="none" strike="noStrike">
                <a:solidFill>
                  <a:schemeClr val="dk2"/>
                </a:solidFill>
                <a:latin typeface="Libre Baskerville"/>
                <a:ea typeface="Libre Baskerville"/>
                <a:cs typeface="Libre Baskerville"/>
                <a:sym typeface="Libre Baskerville"/>
              </a:rPr>
              <a:t>Victory Gardens</a:t>
            </a:r>
            <a:endParaRPr/>
          </a:p>
          <a:p>
            <a:pPr indent="0" lvl="1" marL="457200" marR="0" rtl="0" algn="l">
              <a:spcBef>
                <a:spcPts val="580"/>
              </a:spcBef>
              <a:spcAft>
                <a:spcPts val="0"/>
              </a:spcAft>
              <a:buClr>
                <a:schemeClr val="accent1"/>
              </a:buClr>
              <a:buSzPts val="2040"/>
              <a:buFont typeface="Arial"/>
              <a:buChar char="•"/>
            </a:pPr>
            <a:r>
              <a:rPr b="0" i="0" lang="en-US" sz="2400" u="none" cap="none" strike="noStrike">
                <a:solidFill>
                  <a:schemeClr val="dk2"/>
                </a:solidFill>
                <a:latin typeface="Libre Baskerville"/>
                <a:ea typeface="Libre Baskerville"/>
                <a:cs typeface="Libre Baskerville"/>
                <a:sym typeface="Libre Baskerville"/>
              </a:rPr>
              <a:t>War bonds</a:t>
            </a:r>
            <a:endParaRPr/>
          </a:p>
          <a:p>
            <a:pPr indent="0" lvl="1" marL="457200" marR="0" rtl="0" algn="l">
              <a:spcBef>
                <a:spcPts val="580"/>
              </a:spcBef>
              <a:spcAft>
                <a:spcPts val="0"/>
              </a:spcAft>
              <a:buClr>
                <a:schemeClr val="accent1"/>
              </a:buClr>
              <a:buSzPts val="2040"/>
              <a:buFont typeface="Arial"/>
              <a:buChar char="•"/>
            </a:pPr>
            <a:r>
              <a:rPr b="0" i="0" lang="en-US" sz="2400" u="none" cap="none" strike="noStrike">
                <a:solidFill>
                  <a:schemeClr val="dk2"/>
                </a:solidFill>
                <a:latin typeface="Libre Baskerville"/>
                <a:ea typeface="Libre Baskerville"/>
                <a:cs typeface="Libre Baskerville"/>
                <a:sym typeface="Libre Baskerville"/>
              </a:rPr>
              <a:t>Rationing</a:t>
            </a:r>
            <a:endParaRPr/>
          </a:p>
          <a:p>
            <a:pPr indent="0" lvl="0" marL="0" marR="0" rtl="0" algn="l">
              <a:spcBef>
                <a:spcPts val="580"/>
              </a:spcBef>
              <a:spcAft>
                <a:spcPts val="0"/>
              </a:spcAft>
              <a:buClr>
                <a:schemeClr val="accent1"/>
              </a:buClr>
              <a:buSzPts val="2040"/>
              <a:buFont typeface="Arial"/>
              <a:buChar char="•"/>
            </a:pPr>
            <a:r>
              <a:rPr b="1" i="0" lang="en-US" sz="2400" u="none" cap="none" strike="noStrike">
                <a:solidFill>
                  <a:schemeClr val="accent2"/>
                </a:solidFill>
                <a:latin typeface="Libre Baskerville"/>
                <a:ea typeface="Libre Baskerville"/>
                <a:cs typeface="Libre Baskerville"/>
                <a:sym typeface="Libre Baskerville"/>
              </a:rPr>
              <a:t>Supply: </a:t>
            </a:r>
            <a:endParaRPr/>
          </a:p>
          <a:p>
            <a:pPr indent="0" lvl="1" marL="457200" marR="0" rtl="0" algn="l">
              <a:spcBef>
                <a:spcPts val="580"/>
              </a:spcBef>
              <a:spcAft>
                <a:spcPts val="0"/>
              </a:spcAft>
              <a:buClr>
                <a:schemeClr val="accent1"/>
              </a:buClr>
              <a:buSzPts val="2040"/>
              <a:buFont typeface="Arial"/>
              <a:buChar char="•"/>
            </a:pPr>
            <a:r>
              <a:rPr b="0" i="0" lang="en-US" sz="2400" u="none" cap="none" strike="noStrike">
                <a:solidFill>
                  <a:schemeClr val="dk2"/>
                </a:solidFill>
                <a:latin typeface="Libre Baskerville"/>
                <a:ea typeface="Libre Baskerville"/>
                <a:cs typeface="Libre Baskerville"/>
                <a:sym typeface="Libre Baskerville"/>
              </a:rPr>
              <a:t>Labor force for War machine</a:t>
            </a:r>
            <a:endParaRPr/>
          </a:p>
          <a:p>
            <a:pPr indent="129540" lvl="1" marL="457200" marR="0" rtl="0" algn="l">
              <a:spcBef>
                <a:spcPts val="580"/>
              </a:spcBef>
              <a:spcAft>
                <a:spcPts val="0"/>
              </a:spcAft>
              <a:buClr>
                <a:schemeClr val="accent1"/>
              </a:buClr>
              <a:buSzPts val="2040"/>
              <a:buFont typeface="Arial"/>
              <a:buNone/>
            </a:pPr>
            <a:r>
              <a:t/>
            </a:r>
            <a:endParaRPr b="0" i="0" sz="2400" u="none" cap="none" strike="noStrike">
              <a:solidFill>
                <a:srgbClr val="888888"/>
              </a:solidFill>
              <a:latin typeface="Libre Baskerville"/>
              <a:ea typeface="Libre Baskerville"/>
              <a:cs typeface="Libre Baskerville"/>
              <a:sym typeface="Libre Baskervill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pic>
        <p:nvPicPr>
          <p:cNvPr descr="Image result for WWII unemployment rate" id="234" name="Google Shape;234;p40">
            <a:hlinkClick r:id="rId3"/>
          </p:cNvPr>
          <p:cNvPicPr preferRelativeResize="0"/>
          <p:nvPr/>
        </p:nvPicPr>
        <p:blipFill rotWithShape="1">
          <a:blip r:embed="rId4">
            <a:alphaModFix/>
          </a:blip>
          <a:srcRect b="0" l="0" r="0" t="0"/>
          <a:stretch/>
        </p:blipFill>
        <p:spPr>
          <a:xfrm>
            <a:off x="491296" y="1988129"/>
            <a:ext cx="8016599" cy="4055829"/>
          </a:xfrm>
          <a:prstGeom prst="rect">
            <a:avLst/>
          </a:prstGeom>
          <a:noFill/>
          <a:ln>
            <a:noFill/>
          </a:ln>
        </p:spPr>
      </p:pic>
      <p:sp>
        <p:nvSpPr>
          <p:cNvPr id="235" name="Google Shape;235;p40"/>
          <p:cNvSpPr txBox="1"/>
          <p:nvPr>
            <p:ph type="title"/>
          </p:nvPr>
        </p:nvSpPr>
        <p:spPr>
          <a:xfrm>
            <a:off x="735495" y="321254"/>
            <a:ext cx="7772400" cy="1362075"/>
          </a:xfrm>
          <a:prstGeom prst="rect">
            <a:avLst/>
          </a:prstGeom>
          <a:noFill/>
          <a:ln>
            <a:noFill/>
          </a:ln>
        </p:spPr>
        <p:txBody>
          <a:bodyPr anchorCtr="0" anchor="b" bIns="91425" lIns="91425" spcFirstLastPara="1" rIns="91425" wrap="square" tIns="45700">
            <a:noAutofit/>
          </a:bodyPr>
          <a:lstStyle/>
          <a:p>
            <a:pPr indent="0" lvl="0" marL="0" marR="0" rtl="0" algn="l">
              <a:spcBef>
                <a:spcPts val="0"/>
              </a:spcBef>
              <a:spcAft>
                <a:spcPts val="0"/>
              </a:spcAft>
              <a:buClr>
                <a:schemeClr val="accent2"/>
              </a:buClr>
              <a:buFont typeface="Source Sans Pro"/>
              <a:buNone/>
            </a:pPr>
            <a:r>
              <a:rPr b="1" i="0" lang="en-US" sz="4000" u="none" cap="none" strike="noStrike">
                <a:solidFill>
                  <a:schemeClr val="accent2"/>
                </a:solidFill>
                <a:latin typeface="Source Sans Pro"/>
                <a:ea typeface="Source Sans Pro"/>
                <a:cs typeface="Source Sans Pro"/>
                <a:sym typeface="Source Sans Pro"/>
              </a:rPr>
              <a:t>How did WWII </a:t>
            </a:r>
            <a:r>
              <a:rPr b="1" lang="en-US">
                <a:solidFill>
                  <a:schemeClr val="accent2"/>
                </a:solidFill>
              </a:rPr>
              <a:t>a</a:t>
            </a:r>
            <a:r>
              <a:rPr b="1" i="0" lang="en-US" sz="4000" u="none" cap="none" strike="noStrike">
                <a:solidFill>
                  <a:schemeClr val="accent2"/>
                </a:solidFill>
                <a:latin typeface="Source Sans Pro"/>
                <a:ea typeface="Source Sans Pro"/>
                <a:cs typeface="Source Sans Pro"/>
                <a:sym typeface="Source Sans Pro"/>
              </a:rPr>
              <a:t>ffect the unemployment rate?</a:t>
            </a:r>
            <a:endParaRPr b="0" i="0" sz="4000" u="none" cap="none" strike="noStrike">
              <a:solidFill>
                <a:schemeClr val="dk2"/>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41"/>
          <p:cNvSpPr txBox="1"/>
          <p:nvPr>
            <p:ph type="title"/>
          </p:nvPr>
        </p:nvSpPr>
        <p:spPr>
          <a:xfrm>
            <a:off x="735495" y="502054"/>
            <a:ext cx="7772400" cy="1362075"/>
          </a:xfrm>
          <a:prstGeom prst="rect">
            <a:avLst/>
          </a:prstGeom>
          <a:noFill/>
          <a:ln>
            <a:noFill/>
          </a:ln>
        </p:spPr>
        <p:txBody>
          <a:bodyPr anchorCtr="0" anchor="b" bIns="91425" lIns="91425" spcFirstLastPara="1" rIns="91425" wrap="square" tIns="45700">
            <a:noAutofit/>
          </a:bodyPr>
          <a:lstStyle/>
          <a:p>
            <a:pPr indent="0" lvl="2" marL="0" rtl="0" algn="l">
              <a:spcBef>
                <a:spcPts val="0"/>
              </a:spcBef>
              <a:spcAft>
                <a:spcPts val="0"/>
              </a:spcAft>
              <a:buNone/>
            </a:pPr>
            <a:r>
              <a:rPr b="1" lang="en-US" sz="2430"/>
              <a:t>How many men served during WWII? How does this compare to other wars America has participated in?</a:t>
            </a:r>
            <a:br>
              <a:rPr b="1" lang="en-US" sz="1620"/>
            </a:br>
            <a:endParaRPr sz="1620"/>
          </a:p>
        </p:txBody>
      </p:sp>
      <p:pic>
        <p:nvPicPr>
          <p:cNvPr descr="Image result for Number of Americans in Armed forces WW11" id="241" name="Google Shape;241;p41">
            <a:hlinkClick r:id="rId3"/>
          </p:cNvPr>
          <p:cNvPicPr preferRelativeResize="0"/>
          <p:nvPr/>
        </p:nvPicPr>
        <p:blipFill rotWithShape="1">
          <a:blip r:embed="rId4">
            <a:alphaModFix/>
          </a:blip>
          <a:srcRect b="0" l="0" r="0" t="0"/>
          <a:stretch/>
        </p:blipFill>
        <p:spPr>
          <a:xfrm>
            <a:off x="2174322" y="1864129"/>
            <a:ext cx="4809574" cy="455171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42"/>
          <p:cNvSpPr txBox="1"/>
          <p:nvPr>
            <p:ph type="title"/>
          </p:nvPr>
        </p:nvSpPr>
        <p:spPr>
          <a:xfrm>
            <a:off x="722313" y="952500"/>
            <a:ext cx="7772400" cy="1362075"/>
          </a:xfrm>
          <a:prstGeom prst="rect">
            <a:avLst/>
          </a:prstGeom>
          <a:noFill/>
          <a:ln>
            <a:noFill/>
          </a:ln>
        </p:spPr>
        <p:txBody>
          <a:bodyPr anchorCtr="0" anchor="b" bIns="91425" lIns="91425" spcFirstLastPara="1" rIns="91425" wrap="square" tIns="45700">
            <a:noAutofit/>
          </a:bodyPr>
          <a:lstStyle/>
          <a:p>
            <a:pPr indent="0" lvl="0" marL="0" marR="0" rtl="0" algn="l">
              <a:spcBef>
                <a:spcPts val="0"/>
              </a:spcBef>
              <a:spcAft>
                <a:spcPts val="0"/>
              </a:spcAft>
              <a:buClr>
                <a:schemeClr val="accent2"/>
              </a:buClr>
              <a:buFont typeface="Source Sans Pro"/>
              <a:buNone/>
            </a:pPr>
            <a:r>
              <a:rPr b="1" i="0" lang="en-US" sz="4000" u="none" cap="none" strike="noStrike">
                <a:solidFill>
                  <a:schemeClr val="accent2"/>
                </a:solidFill>
                <a:latin typeface="Source Sans Pro"/>
                <a:ea typeface="Source Sans Pro"/>
                <a:cs typeface="Source Sans Pro"/>
                <a:sym typeface="Source Sans Pro"/>
              </a:rPr>
              <a:t>People: </a:t>
            </a:r>
            <a:r>
              <a:rPr b="0" i="0" lang="en-US" sz="4000" u="none" cap="none" strike="noStrike">
                <a:solidFill>
                  <a:schemeClr val="dk2"/>
                </a:solidFill>
                <a:latin typeface="Source Sans Pro"/>
                <a:ea typeface="Source Sans Pro"/>
                <a:cs typeface="Source Sans Pro"/>
                <a:sym typeface="Source Sans Pro"/>
              </a:rPr>
              <a:t>Unite to support War</a:t>
            </a:r>
            <a:endParaRPr b="0" i="0" sz="4000" u="none" cap="none" strike="noStrike">
              <a:solidFill>
                <a:schemeClr val="dk2"/>
              </a:solidFill>
              <a:latin typeface="Source Sans Pro"/>
              <a:ea typeface="Source Sans Pro"/>
              <a:cs typeface="Source Sans Pro"/>
              <a:sym typeface="Source Sans Pro"/>
            </a:endParaRPr>
          </a:p>
        </p:txBody>
      </p:sp>
      <p:pic>
        <p:nvPicPr>
          <p:cNvPr descr="http://www.library.vanderbilt.edu/speccol/exhibits/ww2/homefront/victorygarden.jpg" id="247" name="Google Shape;247;p42"/>
          <p:cNvPicPr preferRelativeResize="0"/>
          <p:nvPr/>
        </p:nvPicPr>
        <p:blipFill rotWithShape="1">
          <a:blip r:embed="rId3">
            <a:alphaModFix/>
          </a:blip>
          <a:srcRect b="0" l="0" r="0" t="0"/>
          <a:stretch/>
        </p:blipFill>
        <p:spPr>
          <a:xfrm>
            <a:off x="421307" y="2756452"/>
            <a:ext cx="3425739" cy="2761146"/>
          </a:xfrm>
          <a:prstGeom prst="rect">
            <a:avLst/>
          </a:prstGeom>
          <a:noFill/>
          <a:ln>
            <a:noFill/>
          </a:ln>
        </p:spPr>
      </p:pic>
      <p:pic>
        <p:nvPicPr>
          <p:cNvPr descr="http://www.metroactive.com/metro/12.10.08/gifs/ARTS_HomeFront.jpg" id="248" name="Google Shape;248;p42"/>
          <p:cNvPicPr preferRelativeResize="0"/>
          <p:nvPr/>
        </p:nvPicPr>
        <p:blipFill rotWithShape="1">
          <a:blip r:embed="rId4">
            <a:alphaModFix/>
          </a:blip>
          <a:srcRect b="0" l="0" r="0" t="0"/>
          <a:stretch/>
        </p:blipFill>
        <p:spPr>
          <a:xfrm>
            <a:off x="4940300" y="2756452"/>
            <a:ext cx="3435229" cy="2761146"/>
          </a:xfrm>
          <a:prstGeom prst="rect">
            <a:avLst/>
          </a:prstGeom>
          <a:noFill/>
          <a:ln>
            <a:noFill/>
          </a:ln>
        </p:spPr>
      </p:pic>
      <p:pic>
        <p:nvPicPr>
          <p:cNvPr descr="http://histclo.com/imagef/date/2008/12/18820s.jpg" id="249" name="Google Shape;249;p42"/>
          <p:cNvPicPr preferRelativeResize="0"/>
          <p:nvPr/>
        </p:nvPicPr>
        <p:blipFill rotWithShape="1">
          <a:blip r:embed="rId5">
            <a:alphaModFix/>
          </a:blip>
          <a:srcRect b="0" l="0" r="0" t="0"/>
          <a:stretch/>
        </p:blipFill>
        <p:spPr>
          <a:xfrm>
            <a:off x="2992232" y="3228627"/>
            <a:ext cx="2626691" cy="18167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43"/>
          <p:cNvSpPr txBox="1"/>
          <p:nvPr>
            <p:ph type="title"/>
          </p:nvPr>
        </p:nvSpPr>
        <p:spPr>
          <a:xfrm>
            <a:off x="722313" y="952500"/>
            <a:ext cx="7772400" cy="1362075"/>
          </a:xfrm>
          <a:prstGeom prst="rect">
            <a:avLst/>
          </a:prstGeom>
          <a:noFill/>
          <a:ln>
            <a:noFill/>
          </a:ln>
        </p:spPr>
        <p:txBody>
          <a:bodyPr anchorCtr="0" anchor="b" bIns="91425" lIns="91425" spcFirstLastPara="1" rIns="91425" wrap="square" tIns="45700">
            <a:noAutofit/>
          </a:bodyPr>
          <a:lstStyle/>
          <a:p>
            <a:pPr indent="0" lvl="0" marL="0" marR="0" rtl="0" algn="l">
              <a:spcBef>
                <a:spcPts val="0"/>
              </a:spcBef>
              <a:spcAft>
                <a:spcPts val="0"/>
              </a:spcAft>
              <a:buClr>
                <a:schemeClr val="accent2"/>
              </a:buClr>
              <a:buFont typeface="Source Sans Pro"/>
              <a:buNone/>
            </a:pPr>
            <a:r>
              <a:rPr b="1" i="0" lang="en-US" sz="4000" u="none" cap="none" strike="noStrike">
                <a:solidFill>
                  <a:schemeClr val="accent2"/>
                </a:solidFill>
                <a:latin typeface="Source Sans Pro"/>
                <a:ea typeface="Source Sans Pro"/>
                <a:cs typeface="Source Sans Pro"/>
                <a:sym typeface="Source Sans Pro"/>
              </a:rPr>
              <a:t>Industry: </a:t>
            </a:r>
            <a:r>
              <a:rPr b="0" i="0" lang="en-US" sz="4000" u="none" cap="none" strike="noStrike">
                <a:solidFill>
                  <a:schemeClr val="dk2"/>
                </a:solidFill>
                <a:latin typeface="Source Sans Pro"/>
                <a:ea typeface="Source Sans Pro"/>
                <a:cs typeface="Source Sans Pro"/>
                <a:sym typeface="Source Sans Pro"/>
              </a:rPr>
              <a:t>Re</a:t>
            </a:r>
            <a:r>
              <a:rPr lang="en-US"/>
              <a:t>s</a:t>
            </a:r>
            <a:r>
              <a:rPr b="0" i="0" lang="en-US" sz="4000" u="none" cap="none" strike="noStrike">
                <a:solidFill>
                  <a:schemeClr val="dk2"/>
                </a:solidFill>
                <a:latin typeface="Source Sans Pro"/>
                <a:ea typeface="Source Sans Pro"/>
                <a:cs typeface="Source Sans Pro"/>
                <a:sym typeface="Source Sans Pro"/>
              </a:rPr>
              <a:t>our</a:t>
            </a:r>
            <a:r>
              <a:rPr lang="en-US"/>
              <a:t>c</a:t>
            </a:r>
            <a:r>
              <a:rPr b="0" i="0" lang="en-US" sz="4000" u="none" cap="none" strike="noStrike">
                <a:solidFill>
                  <a:schemeClr val="dk2"/>
                </a:solidFill>
                <a:latin typeface="Source Sans Pro"/>
                <a:ea typeface="Source Sans Pro"/>
                <a:cs typeface="Source Sans Pro"/>
                <a:sym typeface="Source Sans Pro"/>
              </a:rPr>
              <a:t>es for the War</a:t>
            </a:r>
            <a:endParaRPr b="0" i="0" sz="4000" u="none" cap="none" strike="noStrike">
              <a:solidFill>
                <a:schemeClr val="dk2"/>
              </a:solidFill>
              <a:latin typeface="Source Sans Pro"/>
              <a:ea typeface="Source Sans Pro"/>
              <a:cs typeface="Source Sans Pro"/>
              <a:sym typeface="Source Sans Pro"/>
            </a:endParaRPr>
          </a:p>
        </p:txBody>
      </p:sp>
      <p:sp>
        <p:nvSpPr>
          <p:cNvPr id="255" name="Google Shape;255;p43"/>
          <p:cNvSpPr txBox="1"/>
          <p:nvPr/>
        </p:nvSpPr>
        <p:spPr>
          <a:xfrm>
            <a:off x="914400" y="2653467"/>
            <a:ext cx="4545496" cy="361140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720"/>
              <a:buFont typeface="Arial"/>
              <a:buChar char="•"/>
            </a:pPr>
            <a:r>
              <a:rPr b="1" i="0" lang="en-US" sz="3200" u="none" cap="none" strike="noStrike">
                <a:solidFill>
                  <a:schemeClr val="accent2"/>
                </a:solidFill>
                <a:latin typeface="Libre Baskerville"/>
                <a:ea typeface="Libre Baskerville"/>
                <a:cs typeface="Libre Baskerville"/>
                <a:sym typeface="Libre Baskerville"/>
              </a:rPr>
              <a:t>Factories: </a:t>
            </a:r>
            <a:r>
              <a:rPr b="0" i="0" lang="en-US" sz="3200" u="none" cap="none" strike="noStrike">
                <a:solidFill>
                  <a:schemeClr val="dk2"/>
                </a:solidFill>
                <a:latin typeface="Libre Baskerville"/>
                <a:ea typeface="Libre Baskerville"/>
                <a:cs typeface="Libre Baskerville"/>
                <a:sym typeface="Libre Baskerville"/>
              </a:rPr>
              <a:t>convert factories to produce war materials.</a:t>
            </a:r>
            <a:endParaRPr/>
          </a:p>
          <a:p>
            <a:pPr indent="0" lvl="0" marL="0" marR="0" rtl="0" algn="l">
              <a:lnSpc>
                <a:spcPct val="100000"/>
              </a:lnSpc>
              <a:spcBef>
                <a:spcPts val="580"/>
              </a:spcBef>
              <a:spcAft>
                <a:spcPts val="0"/>
              </a:spcAft>
              <a:buClr>
                <a:schemeClr val="accent1"/>
              </a:buClr>
              <a:buSzPts val="2720"/>
              <a:buFont typeface="Arial"/>
              <a:buChar char="•"/>
            </a:pPr>
            <a:r>
              <a:rPr b="1" i="0" lang="en-US" sz="3200" u="none" cap="none" strike="noStrike">
                <a:solidFill>
                  <a:schemeClr val="accent2"/>
                </a:solidFill>
                <a:latin typeface="Libre Baskerville"/>
                <a:ea typeface="Libre Baskerville"/>
                <a:cs typeface="Libre Baskerville"/>
                <a:sym typeface="Libre Baskerville"/>
              </a:rPr>
              <a:t>Technology and Efficiency:  </a:t>
            </a:r>
            <a:r>
              <a:rPr b="0" i="0" lang="en-US" sz="3200" u="none" cap="none" strike="noStrike">
                <a:solidFill>
                  <a:schemeClr val="dk2"/>
                </a:solidFill>
                <a:latin typeface="Libre Baskerville"/>
                <a:ea typeface="Libre Baskerville"/>
                <a:cs typeface="Libre Baskerville"/>
                <a:sym typeface="Libre Baskerville"/>
              </a:rPr>
              <a:t>out</a:t>
            </a:r>
            <a:r>
              <a:rPr lang="en-US" sz="3200">
                <a:solidFill>
                  <a:schemeClr val="dk2"/>
                </a:solidFill>
                <a:latin typeface="Libre Baskerville"/>
                <a:ea typeface="Libre Baskerville"/>
                <a:cs typeface="Libre Baskerville"/>
                <a:sym typeface="Libre Baskerville"/>
              </a:rPr>
              <a:t>-</a:t>
            </a:r>
            <a:r>
              <a:rPr b="0" i="0" lang="en-US" sz="3200" u="none" cap="none" strike="noStrike">
                <a:solidFill>
                  <a:schemeClr val="dk2"/>
                </a:solidFill>
                <a:latin typeface="Libre Baskerville"/>
                <a:ea typeface="Libre Baskerville"/>
                <a:cs typeface="Libre Baskerville"/>
                <a:sym typeface="Libre Baskerville"/>
              </a:rPr>
              <a:t>produce </a:t>
            </a:r>
            <a:r>
              <a:rPr lang="en-US" sz="3200">
                <a:solidFill>
                  <a:schemeClr val="dk2"/>
                </a:solidFill>
                <a:latin typeface="Libre Baskerville"/>
                <a:ea typeface="Libre Baskerville"/>
                <a:cs typeface="Libre Baskerville"/>
                <a:sym typeface="Libre Baskerville"/>
              </a:rPr>
              <a:t>the</a:t>
            </a:r>
            <a:r>
              <a:rPr b="0" i="0" lang="en-US" sz="3200" u="none" cap="none" strike="noStrike">
                <a:solidFill>
                  <a:schemeClr val="dk2"/>
                </a:solidFill>
                <a:latin typeface="Libre Baskerville"/>
                <a:ea typeface="Libre Baskerville"/>
                <a:cs typeface="Libre Baskerville"/>
                <a:sym typeface="Libre Baskerville"/>
              </a:rPr>
              <a:t> enemy</a:t>
            </a:r>
            <a:endParaRPr b="0" i="0" sz="3200" u="none" cap="none" strike="noStrike">
              <a:solidFill>
                <a:schemeClr val="dk2"/>
              </a:solidFill>
              <a:latin typeface="Libre Baskerville"/>
              <a:ea typeface="Libre Baskerville"/>
              <a:cs typeface="Libre Baskerville"/>
              <a:sym typeface="Libre Baskerville"/>
            </a:endParaRPr>
          </a:p>
        </p:txBody>
      </p:sp>
      <p:pic>
        <p:nvPicPr>
          <p:cNvPr descr="http://upload.wikimedia.org/wikipedia/commons/thumb/c/c7/Mechanized_P-38_conveyor_lines.jpg/772px-Mechanized_P-38_conveyor_lines.jpg" id="256" name="Google Shape;256;p43"/>
          <p:cNvPicPr preferRelativeResize="0"/>
          <p:nvPr/>
        </p:nvPicPr>
        <p:blipFill rotWithShape="1">
          <a:blip r:embed="rId3">
            <a:alphaModFix/>
          </a:blip>
          <a:srcRect b="0" l="0" r="0" t="0"/>
          <a:stretch/>
        </p:blipFill>
        <p:spPr>
          <a:xfrm>
            <a:off x="5659078" y="3061252"/>
            <a:ext cx="2962451" cy="230203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44"/>
          <p:cNvSpPr txBox="1"/>
          <p:nvPr>
            <p:ph type="title"/>
          </p:nvPr>
        </p:nvSpPr>
        <p:spPr>
          <a:xfrm>
            <a:off x="722313" y="952500"/>
            <a:ext cx="7772400" cy="1362075"/>
          </a:xfrm>
          <a:prstGeom prst="rect">
            <a:avLst/>
          </a:prstGeom>
          <a:noFill/>
          <a:ln>
            <a:noFill/>
          </a:ln>
        </p:spPr>
        <p:txBody>
          <a:bodyPr anchorCtr="0" anchor="b" bIns="91425" lIns="91425" spcFirstLastPara="1" rIns="91425" wrap="square" tIns="45700">
            <a:noAutofit/>
          </a:bodyPr>
          <a:lstStyle/>
          <a:p>
            <a:pPr indent="0" lvl="0" marL="0" marR="0" rtl="0" algn="l">
              <a:spcBef>
                <a:spcPts val="0"/>
              </a:spcBef>
              <a:spcAft>
                <a:spcPts val="0"/>
              </a:spcAft>
              <a:buClr>
                <a:schemeClr val="accent2"/>
              </a:buClr>
              <a:buFont typeface="Source Sans Pro"/>
              <a:buNone/>
            </a:pPr>
            <a:r>
              <a:rPr b="1" i="0" lang="en-US" sz="4000" u="none" cap="none" strike="noStrike">
                <a:solidFill>
                  <a:schemeClr val="accent2"/>
                </a:solidFill>
                <a:latin typeface="Source Sans Pro"/>
                <a:ea typeface="Source Sans Pro"/>
                <a:cs typeface="Source Sans Pro"/>
                <a:sym typeface="Source Sans Pro"/>
              </a:rPr>
              <a:t>Government: </a:t>
            </a:r>
            <a:r>
              <a:rPr b="0" i="0" lang="en-US" sz="4000" u="none" cap="none" strike="noStrike">
                <a:solidFill>
                  <a:schemeClr val="dk2"/>
                </a:solidFill>
                <a:latin typeface="Source Sans Pro"/>
                <a:ea typeface="Source Sans Pro"/>
                <a:cs typeface="Source Sans Pro"/>
                <a:sym typeface="Source Sans Pro"/>
              </a:rPr>
              <a:t>Money and leadership to direct war.</a:t>
            </a:r>
            <a:endParaRPr b="0" i="0" sz="4000" u="none" cap="none" strike="noStrike">
              <a:solidFill>
                <a:schemeClr val="dk2"/>
              </a:solidFill>
              <a:latin typeface="Source Sans Pro"/>
              <a:ea typeface="Source Sans Pro"/>
              <a:cs typeface="Source Sans Pro"/>
              <a:sym typeface="Source Sans Pro"/>
            </a:endParaRPr>
          </a:p>
        </p:txBody>
      </p:sp>
      <p:sp>
        <p:nvSpPr>
          <p:cNvPr id="262" name="Google Shape;262;p44"/>
          <p:cNvSpPr txBox="1"/>
          <p:nvPr/>
        </p:nvSpPr>
        <p:spPr>
          <a:xfrm>
            <a:off x="914400" y="2683378"/>
            <a:ext cx="4134678" cy="361140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040"/>
              <a:buFont typeface="Arial"/>
              <a:buChar char="•"/>
            </a:pPr>
            <a:r>
              <a:rPr b="1" i="0" lang="en-US" sz="2400" u="none" cap="none" strike="noStrike">
                <a:solidFill>
                  <a:schemeClr val="accent2"/>
                </a:solidFill>
                <a:latin typeface="Libre Baskerville"/>
                <a:ea typeface="Libre Baskerville"/>
                <a:cs typeface="Libre Baskerville"/>
                <a:sym typeface="Libre Baskerville"/>
              </a:rPr>
              <a:t>War Production Board (WPB) and Office of War Mobilization (OWM): </a:t>
            </a:r>
            <a:r>
              <a:rPr b="0" i="0" lang="en-US" sz="2400" u="none" cap="none" strike="noStrike">
                <a:solidFill>
                  <a:schemeClr val="dk2"/>
                </a:solidFill>
                <a:latin typeface="Libre Baskerville"/>
                <a:ea typeface="Libre Baskerville"/>
                <a:cs typeface="Libre Baskerville"/>
                <a:sym typeface="Libre Baskerville"/>
              </a:rPr>
              <a:t>Direct military spending</a:t>
            </a:r>
            <a:r>
              <a:rPr b="1" i="0" lang="en-US" sz="2400" u="none" cap="none" strike="noStrike">
                <a:solidFill>
                  <a:schemeClr val="dk2"/>
                </a:solidFill>
                <a:latin typeface="Libre Baskerville"/>
                <a:ea typeface="Libre Baskerville"/>
                <a:cs typeface="Libre Baskerville"/>
                <a:sym typeface="Libre Baskerville"/>
              </a:rPr>
              <a:t>.</a:t>
            </a:r>
            <a:endParaRPr b="0" i="0" sz="2400" u="none" cap="none" strike="noStrike">
              <a:solidFill>
                <a:schemeClr val="dk2"/>
              </a:solidFill>
              <a:latin typeface="Libre Baskerville"/>
              <a:ea typeface="Libre Baskerville"/>
              <a:cs typeface="Libre Baskerville"/>
              <a:sym typeface="Libre Baskerville"/>
            </a:endParaRPr>
          </a:p>
          <a:p>
            <a:pPr indent="0" lvl="0" marL="0" marR="0" rtl="0" algn="l">
              <a:lnSpc>
                <a:spcPct val="100000"/>
              </a:lnSpc>
              <a:spcBef>
                <a:spcPts val="580"/>
              </a:spcBef>
              <a:spcAft>
                <a:spcPts val="0"/>
              </a:spcAft>
              <a:buClr>
                <a:schemeClr val="accent1"/>
              </a:buClr>
              <a:buSzPts val="2040"/>
              <a:buFont typeface="Arial"/>
              <a:buChar char="•"/>
            </a:pPr>
            <a:r>
              <a:rPr b="1" i="0" lang="en-US" sz="2400" u="none" cap="none" strike="noStrike">
                <a:solidFill>
                  <a:schemeClr val="accent2"/>
                </a:solidFill>
                <a:latin typeface="Libre Baskerville"/>
                <a:ea typeface="Libre Baskerville"/>
                <a:cs typeface="Libre Baskerville"/>
                <a:sym typeface="Libre Baskerville"/>
              </a:rPr>
              <a:t>Federal Government: </a:t>
            </a:r>
            <a:r>
              <a:rPr b="0" i="0" lang="en-US" sz="2400" u="none" cap="none" strike="noStrike">
                <a:solidFill>
                  <a:schemeClr val="dk2"/>
                </a:solidFill>
                <a:latin typeface="Libre Baskerville"/>
                <a:ea typeface="Libre Baskerville"/>
                <a:cs typeface="Libre Baskerville"/>
                <a:sym typeface="Libre Baskerville"/>
              </a:rPr>
              <a:t>Funds the war</a:t>
            </a:r>
            <a:endParaRPr b="1" i="0" sz="2400" u="none" cap="none" strike="noStrike">
              <a:solidFill>
                <a:schemeClr val="accent2"/>
              </a:solidFill>
              <a:latin typeface="Libre Baskerville"/>
              <a:ea typeface="Libre Baskerville"/>
              <a:cs typeface="Libre Baskerville"/>
              <a:sym typeface="Libre Baskerville"/>
            </a:endParaRPr>
          </a:p>
          <a:p>
            <a:pPr indent="129540" lvl="1" marL="457200" marR="0" rtl="0" algn="l">
              <a:spcBef>
                <a:spcPts val="580"/>
              </a:spcBef>
              <a:spcAft>
                <a:spcPts val="0"/>
              </a:spcAft>
              <a:buClr>
                <a:schemeClr val="accent1"/>
              </a:buClr>
              <a:buSzPts val="2040"/>
              <a:buFont typeface="Arial"/>
              <a:buNone/>
            </a:pPr>
            <a:r>
              <a:t/>
            </a:r>
            <a:endParaRPr b="0" i="0" sz="2400" u="none" cap="none" strike="noStrike">
              <a:solidFill>
                <a:srgbClr val="888888"/>
              </a:solidFill>
              <a:latin typeface="Libre Baskerville"/>
              <a:ea typeface="Libre Baskerville"/>
              <a:cs typeface="Libre Baskerville"/>
              <a:sym typeface="Libre Baskerville"/>
            </a:endParaRPr>
          </a:p>
        </p:txBody>
      </p:sp>
      <p:pic>
        <p:nvPicPr>
          <p:cNvPr descr="http://upload.wikimedia.org/wikipedia/commons/thumb/0/03/US-WarProductionBoard-Seal.svg/200px-US-WarProductionBoard-Seal.svg.png" id="263" name="Google Shape;263;p44"/>
          <p:cNvPicPr preferRelativeResize="0"/>
          <p:nvPr/>
        </p:nvPicPr>
        <p:blipFill rotWithShape="1">
          <a:blip r:embed="rId3">
            <a:alphaModFix/>
          </a:blip>
          <a:srcRect b="0" l="0" r="0" t="0"/>
          <a:stretch/>
        </p:blipFill>
        <p:spPr>
          <a:xfrm>
            <a:off x="5536645" y="2931905"/>
            <a:ext cx="2679701" cy="26797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pic>
        <p:nvPicPr>
          <p:cNvPr descr="C:\Users\dhubbard\Desktop\Womenindustry.jpg" id="268" name="Google Shape;268;p45"/>
          <p:cNvPicPr preferRelativeResize="0"/>
          <p:nvPr/>
        </p:nvPicPr>
        <p:blipFill rotWithShape="1">
          <a:blip r:embed="rId3">
            <a:alphaModFix/>
          </a:blip>
          <a:srcRect b="0" l="0" r="0" t="0"/>
          <a:stretch/>
        </p:blipFill>
        <p:spPr>
          <a:xfrm rot="474497">
            <a:off x="5865947" y="792814"/>
            <a:ext cx="2945276" cy="1995883"/>
          </a:xfrm>
          <a:prstGeom prst="rect">
            <a:avLst/>
          </a:prstGeom>
          <a:solidFill>
            <a:srgbClr val="ECECEC"/>
          </a:solidFill>
          <a:ln cap="sq" cmpd="sng" w="190500">
            <a:solidFill>
              <a:srgbClr val="FFFFFF"/>
            </a:solidFill>
            <a:prstDash val="solid"/>
            <a:miter lim="8000"/>
            <a:headEnd len="sm" w="sm" type="none"/>
            <a:tailEnd len="sm" w="sm" type="none"/>
          </a:ln>
          <a:effectLst>
            <a:outerShdw blurRad="65000" kx="195000" rotWithShape="0" algn="tl" dir="12900000" dist="50800" ky="145000">
              <a:srgbClr val="000000">
                <a:alpha val="29803"/>
              </a:srgbClr>
            </a:outerShdw>
          </a:effectLst>
        </p:spPr>
      </p:pic>
      <p:pic>
        <p:nvPicPr>
          <p:cNvPr descr="C:\Users\dhubbard\Desktop\dothejobheleftbehind.jpg" id="269" name="Google Shape;269;p45"/>
          <p:cNvPicPr preferRelativeResize="0"/>
          <p:nvPr/>
        </p:nvPicPr>
        <p:blipFill rotWithShape="1">
          <a:blip r:embed="rId4">
            <a:alphaModFix/>
          </a:blip>
          <a:srcRect b="0" l="0" r="0" t="0"/>
          <a:stretch/>
        </p:blipFill>
        <p:spPr>
          <a:xfrm rot="557329">
            <a:off x="6219726" y="2559652"/>
            <a:ext cx="2419800" cy="3747233"/>
          </a:xfrm>
          <a:prstGeom prst="rect">
            <a:avLst/>
          </a:prstGeom>
          <a:solidFill>
            <a:srgbClr val="ECECEC"/>
          </a:solidFill>
          <a:ln cap="sq" cmpd="sng" w="190500">
            <a:solidFill>
              <a:srgbClr val="FFFFFF"/>
            </a:solidFill>
            <a:prstDash val="solid"/>
            <a:miter lim="8000"/>
            <a:headEnd len="sm" w="sm" type="none"/>
            <a:tailEnd len="sm" w="sm" type="none"/>
          </a:ln>
          <a:effectLst>
            <a:outerShdw blurRad="65000" kx="195000" rotWithShape="0" algn="tl" dir="12900000" dist="50800" ky="145000">
              <a:srgbClr val="000000">
                <a:alpha val="29803"/>
              </a:srgbClr>
            </a:outerShdw>
          </a:effectLst>
        </p:spPr>
      </p:pic>
      <p:sp>
        <p:nvSpPr>
          <p:cNvPr id="270" name="Google Shape;270;p45"/>
          <p:cNvSpPr txBox="1"/>
          <p:nvPr>
            <p:ph type="title"/>
          </p:nvPr>
        </p:nvSpPr>
        <p:spPr>
          <a:xfrm>
            <a:off x="990600" y="-182562"/>
            <a:ext cx="7772400" cy="1143000"/>
          </a:xfrm>
          <a:prstGeom prst="rect">
            <a:avLst/>
          </a:prstGeom>
          <a:noFill/>
          <a:ln>
            <a:noFill/>
          </a:ln>
        </p:spPr>
        <p:txBody>
          <a:bodyPr anchorCtr="0" anchor="b" bIns="91425" lIns="91425" spcFirstLastPara="1" rIns="91425" wrap="square" tIns="45700">
            <a:noAutofit/>
          </a:bodyPr>
          <a:lstStyle/>
          <a:p>
            <a:pPr indent="0" lvl="0" marL="0" marR="0" rtl="0" algn="ctr">
              <a:spcBef>
                <a:spcPts val="0"/>
              </a:spcBef>
              <a:spcAft>
                <a:spcPts val="0"/>
              </a:spcAft>
              <a:buClr>
                <a:schemeClr val="accent2"/>
              </a:buClr>
              <a:buFont typeface="Source Sans Pro"/>
              <a:buNone/>
            </a:pPr>
            <a:r>
              <a:rPr b="1" i="0" lang="en-US" sz="4000" u="none" cap="none" strike="noStrike">
                <a:solidFill>
                  <a:schemeClr val="accent2"/>
                </a:solidFill>
                <a:latin typeface="Source Sans Pro"/>
                <a:ea typeface="Source Sans Pro"/>
                <a:cs typeface="Source Sans Pro"/>
                <a:sym typeface="Source Sans Pro"/>
              </a:rPr>
              <a:t>Women</a:t>
            </a:r>
            <a:endParaRPr b="1" i="0" sz="4000" u="none" cap="none" strike="noStrike">
              <a:solidFill>
                <a:schemeClr val="accent2"/>
              </a:solidFill>
              <a:latin typeface="Source Sans Pro"/>
              <a:ea typeface="Source Sans Pro"/>
              <a:cs typeface="Source Sans Pro"/>
              <a:sym typeface="Source Sans Pro"/>
            </a:endParaRPr>
          </a:p>
        </p:txBody>
      </p:sp>
      <p:pic>
        <p:nvPicPr>
          <p:cNvPr descr="C:\Users\dhubbard\Desktop\Womeninfactory.jpg" id="271" name="Google Shape;271;p45"/>
          <p:cNvPicPr preferRelativeResize="0"/>
          <p:nvPr/>
        </p:nvPicPr>
        <p:blipFill rotWithShape="1">
          <a:blip r:embed="rId5">
            <a:alphaModFix/>
          </a:blip>
          <a:srcRect b="0" l="0" r="0" t="0"/>
          <a:stretch/>
        </p:blipFill>
        <p:spPr>
          <a:xfrm>
            <a:off x="379998" y="905436"/>
            <a:ext cx="3469801" cy="2671481"/>
          </a:xfrm>
          <a:prstGeom prst="rect">
            <a:avLst/>
          </a:prstGeom>
          <a:solidFill>
            <a:srgbClr val="ECECEC"/>
          </a:solidFill>
          <a:ln cap="sq" cmpd="sng" w="190500">
            <a:solidFill>
              <a:srgbClr val="FFFFFF"/>
            </a:solidFill>
            <a:prstDash val="solid"/>
            <a:miter lim="8000"/>
            <a:headEnd len="sm" w="sm" type="none"/>
            <a:tailEnd len="sm" w="sm" type="none"/>
          </a:ln>
          <a:effectLst>
            <a:outerShdw blurRad="65000" kx="195000" rotWithShape="0" algn="tl" dir="12900000" dist="50800" ky="145000">
              <a:srgbClr val="000000">
                <a:alpha val="29803"/>
              </a:srgbClr>
            </a:outerShdw>
          </a:effectLst>
        </p:spPr>
      </p:pic>
      <p:pic>
        <p:nvPicPr>
          <p:cNvPr descr="File:We Can Do It!.jpg" id="272" name="Google Shape;272;p45">
            <a:hlinkClick r:id="rId6"/>
          </p:cNvPr>
          <p:cNvPicPr preferRelativeResize="0"/>
          <p:nvPr/>
        </p:nvPicPr>
        <p:blipFill rotWithShape="1">
          <a:blip r:embed="rId7">
            <a:alphaModFix/>
          </a:blip>
          <a:srcRect b="0" l="0" r="0" t="0"/>
          <a:stretch/>
        </p:blipFill>
        <p:spPr>
          <a:xfrm>
            <a:off x="3285691" y="1361407"/>
            <a:ext cx="2919300" cy="3776700"/>
          </a:xfrm>
          <a:prstGeom prst="rect">
            <a:avLst/>
          </a:prstGeom>
          <a:solidFill>
            <a:srgbClr val="ECECEC"/>
          </a:solidFill>
          <a:ln cap="sq" cmpd="sng" w="190500">
            <a:solidFill>
              <a:srgbClr val="FFFFFF"/>
            </a:solidFill>
            <a:prstDash val="solid"/>
            <a:miter lim="8000"/>
            <a:headEnd len="sm" w="sm" type="none"/>
            <a:tailEnd len="sm" w="sm" type="none"/>
          </a:ln>
          <a:effectLst>
            <a:outerShdw blurRad="55000" rotWithShape="0" algn="tl" dir="5400000" dist="18000">
              <a:srgbClr val="000000">
                <a:alpha val="40000"/>
              </a:srgbClr>
            </a:outerShdw>
          </a:effectLst>
        </p:spPr>
      </p:pic>
      <p:pic>
        <p:nvPicPr>
          <p:cNvPr descr="C:\Users\dhubbard\Desktop\WWIINurse.jpg" id="273" name="Google Shape;273;p45"/>
          <p:cNvPicPr preferRelativeResize="0"/>
          <p:nvPr/>
        </p:nvPicPr>
        <p:blipFill rotWithShape="1">
          <a:blip r:embed="rId8">
            <a:alphaModFix/>
          </a:blip>
          <a:srcRect b="0" l="0" r="0" t="0"/>
          <a:stretch/>
        </p:blipFill>
        <p:spPr>
          <a:xfrm rot="-316618">
            <a:off x="653923" y="2743506"/>
            <a:ext cx="2406804" cy="3399191"/>
          </a:xfrm>
          <a:prstGeom prst="rect">
            <a:avLst/>
          </a:prstGeom>
          <a:solidFill>
            <a:srgbClr val="ECECEC"/>
          </a:solidFill>
          <a:ln cap="sq" cmpd="sng" w="190500">
            <a:solidFill>
              <a:srgbClr val="FFFFFF"/>
            </a:solidFill>
            <a:prstDash val="solid"/>
            <a:miter lim="8000"/>
            <a:headEnd len="sm" w="sm" type="none"/>
            <a:tailEnd len="sm" w="sm" type="none"/>
          </a:ln>
          <a:effectLst>
            <a:outerShdw blurRad="55000" rotWithShape="0" algn="tl" dir="5400000" dist="18000">
              <a:srgbClr val="000000">
                <a:alpha val="40000"/>
              </a:srgbClr>
            </a:outerShdw>
          </a:effectLst>
        </p:spPr>
      </p:pic>
      <p:pic>
        <p:nvPicPr>
          <p:cNvPr descr="C:\Users\dhubbard\Desktop\Womenworkforce.jpg" id="274" name="Google Shape;274;p45"/>
          <p:cNvPicPr preferRelativeResize="0"/>
          <p:nvPr/>
        </p:nvPicPr>
        <p:blipFill rotWithShape="1">
          <a:blip r:embed="rId9">
            <a:alphaModFix/>
          </a:blip>
          <a:srcRect b="0" l="0" r="0" t="0"/>
          <a:stretch/>
        </p:blipFill>
        <p:spPr>
          <a:xfrm>
            <a:off x="2052443" y="4738841"/>
            <a:ext cx="5318760" cy="176784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lank">
  <a:themeElements>
    <a:clrScheme name="IMFT_master_PPT_template 16">
      <a:dk1>
        <a:srgbClr val="0060A6"/>
      </a:dk1>
      <a:lt1>
        <a:srgbClr val="FFFFFF"/>
      </a:lt1>
      <a:dk2>
        <a:srgbClr val="080808"/>
      </a:dk2>
      <a:lt2>
        <a:srgbClr val="808080"/>
      </a:lt2>
      <a:accent1>
        <a:srgbClr val="7BAFDE"/>
      </a:accent1>
      <a:accent2>
        <a:srgbClr val="DE6D28"/>
      </a:accent2>
      <a:accent3>
        <a:srgbClr val="FFFFFF"/>
      </a:accent3>
      <a:accent4>
        <a:srgbClr val="00518D"/>
      </a:accent4>
      <a:accent5>
        <a:srgbClr val="BFD4EC"/>
      </a:accent5>
      <a:accent6>
        <a:srgbClr val="C96223"/>
      </a:accent6>
      <a:hlink>
        <a:srgbClr val="9E0B0F"/>
      </a:hlink>
      <a:folHlink>
        <a:srgbClr val="B9BC1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Equity">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xmlns:r="http://schemas.openxmlformats.org/officeDocument/2006/relationships">
  <a:clrScheme name="IMFT_master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