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6" r:id="rId3"/>
    <p:sldId id="285" r:id="rId4"/>
    <p:sldId id="267" r:id="rId5"/>
    <p:sldId id="271" r:id="rId6"/>
    <p:sldId id="287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9" r:id="rId16"/>
    <p:sldId id="266" r:id="rId17"/>
    <p:sldId id="259" r:id="rId18"/>
    <p:sldId id="260" r:id="rId19"/>
    <p:sldId id="261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4AF94-5FBE-4BF8-9606-E6EC43F5B15C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91629-63CA-44B0-9701-38653FFC6A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1558664-E014-407F-9770-782B34E05A89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C464F9D-8DCE-4FA1-88BB-C175082DDB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43400"/>
            <a:ext cx="7543800" cy="1524000"/>
          </a:xfrm>
        </p:spPr>
        <p:txBody>
          <a:bodyPr/>
          <a:lstStyle/>
          <a:p>
            <a:r>
              <a:rPr lang="en-US" dirty="0" smtClean="0"/>
              <a:t> WWII Propaganda</a:t>
            </a:r>
            <a:endParaRPr lang="en-US" dirty="0"/>
          </a:p>
        </p:txBody>
      </p:sp>
      <p:pic>
        <p:nvPicPr>
          <p:cNvPr id="4" name="Picture 2" descr="http://4.bp.blogspot.com/_QP-Sq0tCmv4/SP3EtjiudNI/AAAAAAAAC9U/BQZRt9jbGG4/s400/ww2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2133600" cy="2495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46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Shadow</a:t>
            </a:r>
            <a:endParaRPr lang="en-US" dirty="0"/>
          </a:p>
        </p:txBody>
      </p:sp>
      <p:pic>
        <p:nvPicPr>
          <p:cNvPr id="4098" name="Picture 2" descr="D:\PacifcUnitplan\WWIIPacific\Japan\Lesson6WWIICulture\thesh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09600"/>
            <a:ext cx="3048000" cy="4482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Sowers</a:t>
            </a:r>
            <a:endParaRPr lang="en-US" dirty="0"/>
          </a:p>
        </p:txBody>
      </p:sp>
      <p:pic>
        <p:nvPicPr>
          <p:cNvPr id="5122" name="Picture 2" descr="D:\PacifcUnitplan\WWIIPacific\Japan\Lesson6WWIICulture\sow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590855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Watchers</a:t>
            </a:r>
            <a:endParaRPr lang="en-US" dirty="0"/>
          </a:p>
        </p:txBody>
      </p:sp>
      <p:pic>
        <p:nvPicPr>
          <p:cNvPr id="6146" name="Picture 2" descr="D:\PacifcUnitplan\WWIIPacific\Japan\Lesson6WWIICulture\watch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33400"/>
            <a:ext cx="3352800" cy="4530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Because Somebody Talked</a:t>
            </a:r>
            <a:endParaRPr lang="en-US" dirty="0"/>
          </a:p>
        </p:txBody>
      </p:sp>
      <p:pic>
        <p:nvPicPr>
          <p:cNvPr id="7170" name="Picture 2" descr="D:\PacifcUnitplan\WWIIPacific\Japan\Lesson6WWIICulture\somebodytalk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2778252" cy="401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These Hands Off</a:t>
            </a:r>
            <a:endParaRPr lang="en-US" dirty="0"/>
          </a:p>
        </p:txBody>
      </p:sp>
      <p:pic>
        <p:nvPicPr>
          <p:cNvPr id="8194" name="Picture 2" descr="D:\PacifcUnitplan\WWIIPacific\Japan\Lesson6WWIICulture\keepthesehandso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3352800" cy="447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81400"/>
            <a:ext cx="6934200" cy="30480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lvl="1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8194" name="Picture 2" descr="http://4.bp.blogspot.com/_QP-Sq0tCmv4/SP3EtjiudNI/AAAAAAAAC9U/BQZRt9jbGG4/s400/ww2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838200"/>
            <a:ext cx="4039448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3486534" cy="487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505200" cy="499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2332" y="4343400"/>
            <a:ext cx="6781800" cy="1600200"/>
          </a:xfrm>
        </p:spPr>
        <p:txBody>
          <a:bodyPr>
            <a:normAutofit/>
          </a:bodyPr>
          <a:lstStyle/>
          <a:p>
            <a:endParaRPr lang="en-US" sz="1900" b="1" dirty="0">
              <a:latin typeface="+mn-lt"/>
            </a:endParaRPr>
          </a:p>
        </p:txBody>
      </p:sp>
      <p:pic>
        <p:nvPicPr>
          <p:cNvPr id="5122" name="Picture 2" descr="http://www.trumanlibrary.org/museum/posters/2005/01-2-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3505200" cy="4917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5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82277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3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64435" y="1076706"/>
            <a:ext cx="8229600" cy="121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Starter: Decipher the message of this Nazi Propaganda. (interpret 2 ) </a:t>
            </a:r>
            <a:br>
              <a:rPr lang="en-US" sz="1800" dirty="0" smtClean="0"/>
            </a:br>
            <a:r>
              <a:rPr lang="en-US" sz="1800" dirty="0" smtClean="0"/>
              <a:t>Background Knowledge:  When was this created and who created it? Who is the intended audience?</a:t>
            </a:r>
            <a:br>
              <a:rPr lang="en-US" sz="1800" dirty="0" smtClean="0"/>
            </a:br>
            <a:r>
              <a:rPr lang="en-US" sz="1800" dirty="0" smtClean="0"/>
              <a:t>Argument: What is the message of the cartoon?</a:t>
            </a:r>
            <a:br>
              <a:rPr lang="en-US" sz="1800" dirty="0" smtClean="0"/>
            </a:br>
            <a:r>
              <a:rPr lang="en-US" sz="1800" dirty="0" smtClean="0"/>
              <a:t>Symbols: What symbols are included? What do they mean?</a:t>
            </a:r>
            <a:br>
              <a:rPr lang="en-US" sz="1800" dirty="0" smtClean="0"/>
            </a:br>
            <a:r>
              <a:rPr lang="en-US" sz="1800" dirty="0" smtClean="0"/>
              <a:t>Caricature:  What stereotypes, exaggerations, etc. do you see?</a:t>
            </a:r>
          </a:p>
        </p:txBody>
      </p:sp>
      <p:pic>
        <p:nvPicPr>
          <p:cNvPr id="36866" name="Picture 2" descr="Pinned Image"/>
          <p:cNvPicPr>
            <a:picLocks noChangeAspect="1" noChangeArrowheads="1"/>
          </p:cNvPicPr>
          <p:nvPr/>
        </p:nvPicPr>
        <p:blipFill>
          <a:blip r:embed="rId2" cstate="print"/>
          <a:srcRect b="6194"/>
          <a:stretch>
            <a:fillRect/>
          </a:stretch>
        </p:blipFill>
        <p:spPr bwMode="auto">
          <a:xfrm>
            <a:off x="249486" y="2388671"/>
            <a:ext cx="3076809" cy="422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meltonpriorinstitut.org/bilder/textarchive/2009/Nov/1/text_68/d04%20church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296" y="2449545"/>
            <a:ext cx="3022132" cy="4098436"/>
          </a:xfrm>
          <a:prstGeom prst="rect">
            <a:avLst/>
          </a:prstGeom>
          <a:noFill/>
        </p:spPr>
      </p:pic>
      <p:pic>
        <p:nvPicPr>
          <p:cNvPr id="6" name="Picture 3" descr="E:\StudentTeaching\Nazipropaga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482" y="2449545"/>
            <a:ext cx="3033237" cy="411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677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Turn: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46482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Create a poster supporting a cause for the home front during WWII.</a:t>
            </a:r>
          </a:p>
          <a:p>
            <a:pPr lvl="1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Select a Theme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Choose a Cause (rationing, war bonds, ride-sharing, conservation, victory gardens, etc.)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Write a slogan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Sketch a picture</a:t>
            </a:r>
          </a:p>
          <a:p>
            <a:pPr lvl="1"/>
            <a:endParaRPr lang="en-US" b="1" dirty="0" smtClean="0">
              <a:solidFill>
                <a:schemeClr val="accent1"/>
              </a:solidFill>
            </a:endParaRPr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02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Starter: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6934200" cy="3810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1. What </a:t>
            </a:r>
            <a:r>
              <a:rPr lang="en-US" dirty="0"/>
              <a:t>was the purpose of D-Day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2. The </a:t>
            </a:r>
            <a:r>
              <a:rPr lang="en-US" dirty="0"/>
              <a:t>D-Day invasion was primarily planned by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3. The </a:t>
            </a:r>
            <a:r>
              <a:rPr lang="en-US" dirty="0"/>
              <a:t>Supreme Commander of Allied Forces for D Day was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4. The </a:t>
            </a:r>
            <a:r>
              <a:rPr lang="en-US" dirty="0"/>
              <a:t>D Day invasion occurred where? </a:t>
            </a:r>
          </a:p>
          <a:p>
            <a:pPr lvl="0"/>
            <a:r>
              <a:rPr lang="en-US" dirty="0" smtClean="0"/>
              <a:t>5. The </a:t>
            </a:r>
            <a:r>
              <a:rPr lang="en-US" dirty="0"/>
              <a:t>Atlantic coast was defended by a series of fortifications known as the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6. What </a:t>
            </a:r>
            <a:r>
              <a:rPr lang="en-US" dirty="0"/>
              <a:t>was the goal of Operation Fortitude?</a:t>
            </a:r>
          </a:p>
          <a:p>
            <a:pPr lvl="0"/>
            <a:r>
              <a:rPr lang="en-US" dirty="0" smtClean="0"/>
              <a:t>7. What </a:t>
            </a:r>
            <a:r>
              <a:rPr lang="en-US" dirty="0"/>
              <a:t>task did the paratroopers dropped on D-Day fulfill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109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6934200" cy="3048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Office of War Information/War Production Board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smtClean="0"/>
              <a:t>Government Agency</a:t>
            </a:r>
          </a:p>
          <a:p>
            <a:pPr lvl="1"/>
            <a:r>
              <a:rPr lang="en-US" b="1" dirty="0" smtClean="0"/>
              <a:t>Present a unified official view of war to citizens</a:t>
            </a:r>
          </a:p>
          <a:p>
            <a:pPr lvl="1"/>
            <a:r>
              <a:rPr lang="en-US" b="1" dirty="0" smtClean="0"/>
              <a:t>Control media to influence morale of county</a:t>
            </a:r>
          </a:p>
          <a:p>
            <a:pPr lvl="1"/>
            <a:r>
              <a:rPr lang="en-US" b="1" dirty="0" smtClean="0"/>
              <a:t>Use posters, radio, and Hollywood</a:t>
            </a:r>
          </a:p>
          <a:p>
            <a:pPr lvl="1"/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492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Music: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6934200" cy="3048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“Remember Pearl Harbor”</a:t>
            </a:r>
          </a:p>
          <a:p>
            <a:pPr lvl="1">
              <a:buNone/>
            </a:pPr>
            <a:endParaRPr lang="en-US" b="1" dirty="0"/>
          </a:p>
          <a:p>
            <a:r>
              <a:rPr lang="en-US" b="1" dirty="0" smtClean="0">
                <a:solidFill>
                  <a:schemeClr val="accent1"/>
                </a:solidFill>
              </a:rPr>
              <a:t>“Praise the lord and Pass the Ammunition”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4" name="American Patriotic - Remember Pearl Harb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96000" y="2743200"/>
            <a:ext cx="609600" cy="609600"/>
          </a:xfrm>
          <a:prstGeom prst="rect">
            <a:avLst/>
          </a:prstGeom>
        </p:spPr>
      </p:pic>
      <p:pic>
        <p:nvPicPr>
          <p:cNvPr id="5" name="praise the lord and pass the ammuniti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09855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Media: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329264"/>
            <a:ext cx="4111752" cy="39285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Baskerville Old Face" panose="02020602080505020303" pitchFamily="18" charset="0"/>
              </a:rPr>
              <a:t>Dehumanization</a:t>
            </a:r>
            <a:r>
              <a:rPr lang="en-US" dirty="0">
                <a:latin typeface="Baskerville Old Face" panose="02020602080505020303" pitchFamily="18" charset="0"/>
              </a:rPr>
              <a:t>- m</a:t>
            </a:r>
            <a:r>
              <a:rPr lang="en-US" dirty="0" smtClean="0">
                <a:latin typeface="Baskerville Old Face" panose="02020602080505020303" pitchFamily="18" charset="0"/>
              </a:rPr>
              <a:t>aking </a:t>
            </a:r>
            <a:r>
              <a:rPr lang="en-US" dirty="0">
                <a:latin typeface="Baskerville Old Face" panose="02020602080505020303" pitchFamily="18" charset="0"/>
              </a:rPr>
              <a:t>the enemy appear inhuman. 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b="1" dirty="0">
                <a:latin typeface="Baskerville Old Face" panose="02020602080505020303" pitchFamily="18" charset="0"/>
              </a:rPr>
              <a:t>Demonization</a:t>
            </a:r>
            <a:r>
              <a:rPr lang="en-US" dirty="0">
                <a:latin typeface="Baskerville Old Face" panose="02020602080505020303" pitchFamily="18" charset="0"/>
              </a:rPr>
              <a:t>- the process of making the enemy appear evil 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b="1" dirty="0">
                <a:latin typeface="Baskerville Old Face" panose="02020602080505020303" pitchFamily="18" charset="0"/>
              </a:rPr>
              <a:t>Masculinity/Femininity</a:t>
            </a:r>
            <a:r>
              <a:rPr lang="en-US" dirty="0">
                <a:latin typeface="Baskerville Old Face" panose="02020602080505020303" pitchFamily="18" charset="0"/>
              </a:rPr>
              <a:t>- Portrayal of women as frail and needing a man to protect them. 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b="1" dirty="0">
                <a:latin typeface="Baskerville Old Face" panose="02020602080505020303" pitchFamily="18" charset="0"/>
              </a:rPr>
              <a:t>Fear</a:t>
            </a:r>
            <a:r>
              <a:rPr lang="en-US" dirty="0">
                <a:latin typeface="Baskerville Old Face" panose="02020602080505020303" pitchFamily="18" charset="0"/>
              </a:rPr>
              <a:t>- Showing something that caused the target audience to fear the enemies causing the audience to take action. </a:t>
            </a:r>
            <a:br>
              <a:rPr lang="en-US" dirty="0">
                <a:latin typeface="Baskerville Old Face" panose="02020602080505020303" pitchFamily="18" charset="0"/>
              </a:rPr>
            </a:br>
            <a:r>
              <a:rPr lang="en-US" b="1" dirty="0">
                <a:latin typeface="Baskerville Old Face" panose="02020602080505020303" pitchFamily="18" charset="0"/>
              </a:rPr>
              <a:t>Nationalism</a:t>
            </a:r>
            <a:r>
              <a:rPr lang="en-US" dirty="0">
                <a:latin typeface="Baskerville Old Face" panose="02020602080505020303" pitchFamily="18" charset="0"/>
              </a:rPr>
              <a:t>: Pride in one's nation and the image of your country being threatened by another cause the target audience to take action.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Purposes: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Donations: raise money and food.</a:t>
            </a:r>
          </a:p>
          <a:p>
            <a:r>
              <a:rPr lang="en-US" dirty="0" smtClean="0"/>
              <a:t>Rationing; conserve food, fuel and recourses</a:t>
            </a:r>
          </a:p>
          <a:p>
            <a:r>
              <a:rPr lang="en-US" dirty="0" smtClean="0"/>
              <a:t>Recruitment: recruit men to fight and people to work in war time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 War Job</a:t>
            </a:r>
            <a:endParaRPr lang="en-US" dirty="0"/>
          </a:p>
        </p:txBody>
      </p:sp>
      <p:pic>
        <p:nvPicPr>
          <p:cNvPr id="1026" name="Picture 2" descr="D:\PacifcUnitplan\WWIIPacific\Japan\Lesson6WWIICulture\getawarjo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33400"/>
            <a:ext cx="3200400" cy="458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Helps the Enemy</a:t>
            </a:r>
            <a:endParaRPr lang="en-US" dirty="0"/>
          </a:p>
        </p:txBody>
      </p:sp>
      <p:pic>
        <p:nvPicPr>
          <p:cNvPr id="2050" name="Picture 2" descr="D:\PacifcUnitplan\WWIIPacific\Japan\Lesson6WWIICulture\wastehelpsthene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3505200" cy="457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Ride-Sharing Club</a:t>
            </a:r>
            <a:endParaRPr lang="en-US" dirty="0"/>
          </a:p>
        </p:txBody>
      </p:sp>
      <p:pic>
        <p:nvPicPr>
          <p:cNvPr id="3074" name="Picture 2" descr="D:\PacifcUnitplan\WWIIPacific\Japan\Lesson6WWIICulture\ridesharingc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"/>
            <a:ext cx="3429000" cy="4418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1413</TotalTime>
  <Words>244</Words>
  <Application>Microsoft Office PowerPoint</Application>
  <PresentationFormat>On-screen Show (4:3)</PresentationFormat>
  <Paragraphs>66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 WWII Propaganda</vt:lpstr>
      <vt:lpstr>Starter: Decipher the message of this Nazi Propaganda. (interpret 2 )  Background Knowledge:  When was this created and who created it? Who is the intended audience? Argument: What is the message of the cartoon? Symbols: What symbols are included? What do they mean? Caricature:  What stereotypes, exaggerations, etc. do you see?</vt:lpstr>
      <vt:lpstr>    Starter:</vt:lpstr>
      <vt:lpstr>    Media:</vt:lpstr>
      <vt:lpstr>    Music:</vt:lpstr>
      <vt:lpstr>    Media:</vt:lpstr>
      <vt:lpstr>Get a War Job</vt:lpstr>
      <vt:lpstr>Waste Helps the Enemy</vt:lpstr>
      <vt:lpstr>Ride-Sharing Club</vt:lpstr>
      <vt:lpstr>The Shadow</vt:lpstr>
      <vt:lpstr>The Sowers</vt:lpstr>
      <vt:lpstr>Watchers</vt:lpstr>
      <vt:lpstr>Because Somebody Talked</vt:lpstr>
      <vt:lpstr>Keep These Hands 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Your Turn: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during WWII</dc:title>
  <dc:creator>Owner</dc:creator>
  <cp:lastModifiedBy>Owner</cp:lastModifiedBy>
  <cp:revision>44</cp:revision>
  <dcterms:created xsi:type="dcterms:W3CDTF">2012-12-18T19:04:28Z</dcterms:created>
  <dcterms:modified xsi:type="dcterms:W3CDTF">2018-01-28T15:15:16Z</dcterms:modified>
</cp:coreProperties>
</file>