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9144000"/>
  <p:notesSz cx="6858000" cy="9296400"/>
  <p:embeddedFontLst>
    <p:embeddedFont>
      <p:font typeface="Source Sans Pr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SourceSansPro-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SourceSansPro-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font" Target="fonts/SourceSansPro-bold.fntdata"/><Relationship Id="rId6" Type="http://schemas.openxmlformats.org/officeDocument/2006/relationships/notesMaster" Target="notesMasters/notesMaster1.xml"/><Relationship Id="rId18" Type="http://schemas.openxmlformats.org/officeDocument/2006/relationships/font" Target="fonts/SourceSansPr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65138"/>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65138"/>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416425"/>
            <a:ext cx="5486399" cy="4183063"/>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None/>
              <a:defRPr b="0" i="0" sz="12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None/>
              <a:defRPr b="0" i="0" sz="1200" u="none" cap="none" strike="noStrike">
                <a:solidFill>
                  <a:schemeClr val="dk1"/>
                </a:solidFill>
                <a:latin typeface="Calibri"/>
                <a:ea typeface="Calibri"/>
                <a:cs typeface="Calibri"/>
                <a:sym typeface="Calibri"/>
              </a:defRPr>
            </a:lvl3pPr>
            <a:lvl4pPr indent="0" lvl="3" marL="1371600" marR="0" rtl="0" algn="l">
              <a:spcBef>
                <a:spcPts val="360"/>
              </a:spcBef>
              <a:spcAft>
                <a:spcPts val="0"/>
              </a:spcAft>
              <a:buNone/>
              <a:defRPr b="0" i="0" sz="1200" u="none" cap="none" strike="noStrike">
                <a:solidFill>
                  <a:schemeClr val="dk1"/>
                </a:solidFill>
                <a:latin typeface="Calibri"/>
                <a:ea typeface="Calibri"/>
                <a:cs typeface="Calibri"/>
                <a:sym typeface="Calibri"/>
              </a:defRPr>
            </a:lvl4pPr>
            <a:lvl5pPr indent="0" lvl="4" marL="1828800" marR="0" rtl="0" algn="l">
              <a:spcBef>
                <a:spcPts val="360"/>
              </a:spcBef>
              <a:spcAft>
                <a:spcPts val="0"/>
              </a:spcAft>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675"/>
            <a:ext cx="2971799" cy="465138"/>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87" name="Shape 187"/>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51" name="Shape 25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59" name="Shape 259"/>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94" name="Shape 19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01" name="Shape 20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08" name="Shape 208"/>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15" name="Shape 215"/>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21" name="Shape 22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30" name="Shape 230"/>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36" name="Shape 236"/>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45" name="Shape 245"/>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03.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8" name="Shape 18"/>
        <p:cNvGrpSpPr/>
        <p:nvPr/>
      </p:nvGrpSpPr>
      <p:grpSpPr>
        <a:xfrm>
          <a:off x="0" y="0"/>
          <a:ext cx="0" cy="0"/>
          <a:chOff x="0" y="0"/>
          <a:chExt cx="0" cy="0"/>
        </a:xfrm>
      </p:grpSpPr>
      <p:sp>
        <p:nvSpPr>
          <p:cNvPr id="19" name="Shape 19"/>
          <p:cNvSpPr txBox="1"/>
          <p:nvPr>
            <p:ph type="title"/>
          </p:nvPr>
        </p:nvSpPr>
        <p:spPr>
          <a:xfrm>
            <a:off x="304800" y="457200"/>
            <a:ext cx="8686800" cy="838199"/>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 name="Shape 20"/>
          <p:cNvSpPr txBox="1"/>
          <p:nvPr>
            <p:ph idx="1" type="body"/>
          </p:nvPr>
        </p:nvSpPr>
        <p:spPr>
          <a:xfrm>
            <a:off x="304800" y="1554162"/>
            <a:ext cx="8686800" cy="4525963"/>
          </a:xfrm>
          <a:prstGeom prst="rect">
            <a:avLst/>
          </a:prstGeom>
          <a:noFill/>
          <a:ln>
            <a:noFill/>
          </a:ln>
        </p:spPr>
        <p:txBody>
          <a:bodyPr anchorCtr="0" anchor="t" bIns="91425" lIns="91425" rIns="91425" tIns="91425"/>
          <a:lstStyle>
            <a:lvl1pPr indent="-200660" lvl="0" marL="342900" marR="0" rtl="0" algn="l">
              <a:spcBef>
                <a:spcPts val="640"/>
              </a:spcBef>
              <a:buClr>
                <a:schemeClr val="accent1"/>
              </a:buClr>
              <a:buSzPct val="7000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21" name="Shape 21"/>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22" name="Shape 22"/>
          <p:cNvSpPr txBox="1"/>
          <p:nvPr>
            <p:ph idx="11" type="ftr"/>
          </p:nvPr>
        </p:nvSpPr>
        <p:spPr>
          <a:xfrm>
            <a:off x="3581400" y="76200"/>
            <a:ext cx="2895600"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23" name="Shape 23"/>
          <p:cNvSpPr txBox="1"/>
          <p:nvPr>
            <p:ph idx="12" type="sldNum"/>
          </p:nvPr>
        </p:nvSpPr>
        <p:spPr>
          <a:xfrm>
            <a:off x="8229600" y="6473951"/>
            <a:ext cx="758951" cy="24688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9" name="Shape 79"/>
        <p:cNvGrpSpPr/>
        <p:nvPr/>
      </p:nvGrpSpPr>
      <p:grpSpPr>
        <a:xfrm>
          <a:off x="0" y="0"/>
          <a:ext cx="0" cy="0"/>
          <a:chOff x="0" y="0"/>
          <a:chExt cx="0" cy="0"/>
        </a:xfrm>
      </p:grpSpPr>
      <p:sp>
        <p:nvSpPr>
          <p:cNvPr id="80" name="Shape 80"/>
          <p:cNvSpPr txBox="1"/>
          <p:nvPr>
            <p:ph type="title"/>
          </p:nvPr>
        </p:nvSpPr>
        <p:spPr>
          <a:xfrm>
            <a:off x="304800" y="457200"/>
            <a:ext cx="8686800" cy="838199"/>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1" name="Shape 81"/>
          <p:cNvSpPr txBox="1"/>
          <p:nvPr>
            <p:ph idx="1" type="body"/>
          </p:nvPr>
        </p:nvSpPr>
        <p:spPr>
          <a:xfrm rot="5400000">
            <a:off x="2385218" y="-526256"/>
            <a:ext cx="4525963" cy="8686800"/>
          </a:xfrm>
          <a:prstGeom prst="rect">
            <a:avLst/>
          </a:prstGeom>
          <a:noFill/>
          <a:ln>
            <a:noFill/>
          </a:ln>
        </p:spPr>
        <p:txBody>
          <a:bodyPr anchorCtr="0" anchor="t" bIns="91425" lIns="91425" rIns="91425" tIns="91425"/>
          <a:lstStyle>
            <a:lvl1pPr indent="-200660" lvl="0" marL="342900" marR="0" rtl="0" algn="l">
              <a:spcBef>
                <a:spcPts val="640"/>
              </a:spcBef>
              <a:buClr>
                <a:schemeClr val="accent1"/>
              </a:buClr>
              <a:buSzPct val="7000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82" name="Shape 82"/>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83" name="Shape 83"/>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84" name="Shape 84"/>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5" name="Shape 85"/>
        <p:cNvGrpSpPr/>
        <p:nvPr/>
      </p:nvGrpSpPr>
      <p:grpSpPr>
        <a:xfrm>
          <a:off x="0" y="0"/>
          <a:ext cx="0" cy="0"/>
          <a:chOff x="0" y="0"/>
          <a:chExt cx="0" cy="0"/>
        </a:xfrm>
      </p:grpSpPr>
      <p:sp>
        <p:nvSpPr>
          <p:cNvPr id="86" name="Shape 86"/>
          <p:cNvSpPr txBox="1"/>
          <p:nvPr>
            <p:ph type="title"/>
          </p:nvPr>
        </p:nvSpPr>
        <p:spPr>
          <a:xfrm rot="5400000">
            <a:off x="4846637" y="2560638"/>
            <a:ext cx="5851525" cy="18288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7" name="Shape 87"/>
          <p:cNvSpPr txBox="1"/>
          <p:nvPr>
            <p:ph idx="1" type="body"/>
          </p:nvPr>
        </p:nvSpPr>
        <p:spPr>
          <a:xfrm rot="5400000">
            <a:off x="655637" y="350838"/>
            <a:ext cx="5851525" cy="6248399"/>
          </a:xfrm>
          <a:prstGeom prst="rect">
            <a:avLst/>
          </a:prstGeom>
          <a:noFill/>
          <a:ln>
            <a:noFill/>
          </a:ln>
        </p:spPr>
        <p:txBody>
          <a:bodyPr anchorCtr="0" anchor="t" bIns="91425" lIns="91425" rIns="91425" tIns="91425"/>
          <a:lstStyle>
            <a:lvl1pPr indent="-200660" lvl="0" marL="342900" marR="0" rtl="0" algn="l">
              <a:spcBef>
                <a:spcPts val="640"/>
              </a:spcBef>
              <a:buClr>
                <a:schemeClr val="accent1"/>
              </a:buClr>
              <a:buSzPct val="7000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88" name="Shape 88"/>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89" name="Shape 89"/>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90" name="Shape 90"/>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blipFill rotWithShape="1">
          <a:blip r:embed="rId2">
            <a:alphaModFix/>
          </a:blip>
          <a:stretch>
            <a:fillRect b="0" l="0" r="0" t="0"/>
          </a:stretch>
        </a:blipFill>
      </p:bgPr>
    </p:bg>
    <p:spTree>
      <p:nvGrpSpPr>
        <p:cNvPr id="100" name="Shape 100"/>
        <p:cNvGrpSpPr/>
        <p:nvPr/>
      </p:nvGrpSpPr>
      <p:grpSpPr>
        <a:xfrm>
          <a:off x="0" y="0"/>
          <a:ext cx="0" cy="0"/>
          <a:chOff x="0" y="0"/>
          <a:chExt cx="0" cy="0"/>
        </a:xfrm>
      </p:grpSpPr>
      <p:grpSp>
        <p:nvGrpSpPr>
          <p:cNvPr id="101" name="Shape 101"/>
          <p:cNvGrpSpPr/>
          <p:nvPr/>
        </p:nvGrpSpPr>
        <p:grpSpPr>
          <a:xfrm>
            <a:off x="230188" y="5635625"/>
            <a:ext cx="336550" cy="334962"/>
            <a:chOff x="145" y="185"/>
            <a:chExt cx="212" cy="211"/>
          </a:xfrm>
        </p:grpSpPr>
        <p:sp>
          <p:nvSpPr>
            <p:cNvPr id="102" name="Shape 102"/>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03" name="Shape 103"/>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grpSp>
      <p:sp>
        <p:nvSpPr>
          <p:cNvPr id="104" name="Shape 104"/>
          <p:cNvSpPr txBox="1"/>
          <p:nvPr>
            <p:ph type="ctrTitle"/>
          </p:nvPr>
        </p:nvSpPr>
        <p:spPr>
          <a:xfrm>
            <a:off x="604837" y="5575300"/>
            <a:ext cx="7681911" cy="4921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05" name="Shape 105"/>
          <p:cNvSpPr txBox="1"/>
          <p:nvPr>
            <p:ph idx="1" type="subTitle"/>
          </p:nvPr>
        </p:nvSpPr>
        <p:spPr>
          <a:xfrm>
            <a:off x="617537" y="6026150"/>
            <a:ext cx="6326186" cy="546099"/>
          </a:xfrm>
          <a:prstGeom prst="rect">
            <a:avLst/>
          </a:prstGeom>
          <a:noFill/>
          <a:ln>
            <a:noFill/>
          </a:ln>
        </p:spPr>
        <p:txBody>
          <a:bodyPr anchorCtr="0" anchor="t" bIns="91425" lIns="91425" rIns="91425" tIns="91425"/>
          <a:lstStyle>
            <a:lvl1pPr indent="0" lvl="0" marL="0" marR="0" rtl="0" algn="l">
              <a:spcBef>
                <a:spcPts val="320"/>
              </a:spcBef>
              <a:spcAft>
                <a:spcPts val="0"/>
              </a:spcAft>
              <a:buClr>
                <a:srgbClr val="DE6D28"/>
              </a:buClr>
              <a:buFont typeface="Calibri"/>
              <a:buNone/>
              <a:defRPr b="0" i="0" sz="1600" u="none" cap="none" strike="noStrike">
                <a:solidFill>
                  <a:srgbClr val="DE6D28"/>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52400" lvl="5" marL="25146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6pPr>
            <a:lvl7pPr indent="-152400" lvl="6" marL="29718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7pPr>
            <a:lvl8pPr indent="-152400" lvl="7" marL="34290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8pPr>
            <a:lvl9pPr indent="-152400" lvl="8" marL="38862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6" name="Shape 106"/>
        <p:cNvGrpSpPr/>
        <p:nvPr/>
      </p:nvGrpSpPr>
      <p:grpSpPr>
        <a:xfrm>
          <a:off x="0" y="0"/>
          <a:ext cx="0" cy="0"/>
          <a:chOff x="0" y="0"/>
          <a:chExt cx="0" cy="0"/>
        </a:xfrm>
      </p:grpSpPr>
      <p:sp>
        <p:nvSpPr>
          <p:cNvPr id="107" name="Shape 107"/>
          <p:cNvSpPr txBox="1"/>
          <p:nvPr>
            <p:ph type="title"/>
          </p:nvPr>
        </p:nvSpPr>
        <p:spPr>
          <a:xfrm>
            <a:off x="595312" y="-111125"/>
            <a:ext cx="8380411"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08" name="Shape 108"/>
          <p:cNvSpPr txBox="1"/>
          <p:nvPr>
            <p:ph idx="1" type="body"/>
          </p:nvPr>
        </p:nvSpPr>
        <p:spPr>
          <a:xfrm>
            <a:off x="457200" y="1276350"/>
            <a:ext cx="8229600" cy="4718050"/>
          </a:xfrm>
          <a:prstGeom prst="rect">
            <a:avLst/>
          </a:prstGeom>
          <a:noFill/>
          <a:ln>
            <a:noFill/>
          </a:ln>
        </p:spPr>
        <p:txBody>
          <a:bodyPr anchorCtr="0" anchor="t" bIns="91425" lIns="91425" rIns="91425" tIns="91425"/>
          <a:lstStyle>
            <a:lvl1pPr indent="-203200" lvl="0" marL="342900" marR="0" rtl="0" algn="l">
              <a:spcBef>
                <a:spcPts val="440"/>
              </a:spcBef>
              <a:spcAft>
                <a:spcPts val="0"/>
              </a:spcAft>
              <a:buClr>
                <a:schemeClr val="dk1"/>
              </a:buClr>
              <a:buSzPct val="100000"/>
              <a:buFont typeface="Calibri"/>
              <a:buChar char="•"/>
              <a:defRPr b="1" i="0" sz="22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52400" lvl="5" marL="25146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6pPr>
            <a:lvl7pPr indent="-152400" lvl="6" marL="29718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7pPr>
            <a:lvl8pPr indent="-152400" lvl="7" marL="34290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8pPr>
            <a:lvl9pPr indent="-152400" lvl="8" marL="38862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9" name="Shape 109"/>
        <p:cNvGrpSpPr/>
        <p:nvPr/>
      </p:nvGrpSpPr>
      <p:grpSpPr>
        <a:xfrm>
          <a:off x="0" y="0"/>
          <a:ext cx="0" cy="0"/>
          <a:chOff x="0" y="0"/>
          <a:chExt cx="0" cy="0"/>
        </a:xfrm>
      </p:grpSpPr>
      <p:sp>
        <p:nvSpPr>
          <p:cNvPr id="110" name="Shape 110"/>
          <p:cNvSpPr/>
          <p:nvPr/>
        </p:nvSpPr>
        <p:spPr>
          <a:xfrm>
            <a:off x="0" y="0"/>
            <a:ext cx="9144000" cy="106521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11" name="Shape 111"/>
          <p:cNvSpPr txBox="1"/>
          <p:nvPr>
            <p:ph type="title"/>
          </p:nvPr>
        </p:nvSpPr>
        <p:spPr>
          <a:xfrm>
            <a:off x="722312" y="3275683"/>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600" u="none" cap="none" strike="noStrike">
                <a:solidFill>
                  <a:srgbClr val="E66100"/>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12" name="Shape 112"/>
          <p:cNvSpPr txBox="1"/>
          <p:nvPr>
            <p:ph idx="1" type="body"/>
          </p:nvPr>
        </p:nvSpPr>
        <p:spPr>
          <a:xfrm>
            <a:off x="722312" y="1775497"/>
            <a:ext cx="7772400" cy="1500187"/>
          </a:xfrm>
          <a:prstGeom prst="rect">
            <a:avLst/>
          </a:prstGeom>
          <a:noFill/>
          <a:ln>
            <a:noFill/>
          </a:ln>
        </p:spPr>
        <p:txBody>
          <a:bodyPr anchorCtr="0" anchor="b" bIns="91425" lIns="91425" rIns="91425" tIns="91425"/>
          <a:lstStyle>
            <a:lvl1pPr indent="0" lvl="0" marL="0" marR="0" rtl="0" algn="l">
              <a:spcBef>
                <a:spcPts val="520"/>
              </a:spcBef>
              <a:spcAft>
                <a:spcPts val="0"/>
              </a:spcAft>
              <a:buClr>
                <a:schemeClr val="dk1"/>
              </a:buClr>
              <a:buFont typeface="Calibri"/>
              <a:buNone/>
              <a:defRPr b="1" i="0" sz="26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Clr>
                <a:srgbClr val="515151"/>
              </a:buClr>
              <a:buFont typeface="Calibri"/>
              <a:buNone/>
              <a:defRPr b="0" i="0" sz="1800" u="none" cap="none" strike="noStrike">
                <a:solidFill>
                  <a:srgbClr val="515151"/>
                </a:solidFill>
                <a:latin typeface="Calibri"/>
                <a:ea typeface="Calibri"/>
                <a:cs typeface="Calibri"/>
                <a:sym typeface="Calibri"/>
              </a:defRPr>
            </a:lvl2pPr>
            <a:lvl3pPr indent="0" lvl="2" marL="914400" marR="0" rtl="0" algn="l">
              <a:spcBef>
                <a:spcPts val="320"/>
              </a:spcBef>
              <a:spcAft>
                <a:spcPts val="0"/>
              </a:spcAft>
              <a:buClr>
                <a:srgbClr val="DE6D28"/>
              </a:buClr>
              <a:buFont typeface="Noto Sans Symbols"/>
              <a:buNone/>
              <a:defRPr b="0" i="0" sz="1600" u="none" cap="none" strike="noStrike">
                <a:solidFill>
                  <a:srgbClr val="DE6D28"/>
                </a:solidFill>
                <a:latin typeface="Calibri"/>
                <a:ea typeface="Calibri"/>
                <a:cs typeface="Calibri"/>
                <a:sym typeface="Calibri"/>
              </a:defRPr>
            </a:lvl3pPr>
            <a:lvl4pPr indent="0" lvl="3" marL="1371600" marR="0" rtl="0" algn="l">
              <a:spcBef>
                <a:spcPts val="280"/>
              </a:spcBef>
              <a:spcAft>
                <a:spcPts val="0"/>
              </a:spcAft>
              <a:buClr>
                <a:schemeClr val="dk1"/>
              </a:buClr>
              <a:buFont typeface="Calibri"/>
              <a:buNone/>
              <a:defRPr b="0" i="0" sz="1400" u="none" cap="none" strike="noStrike">
                <a:solidFill>
                  <a:schemeClr val="dk1"/>
                </a:solidFill>
                <a:latin typeface="Calibri"/>
                <a:ea typeface="Calibri"/>
                <a:cs typeface="Calibri"/>
                <a:sym typeface="Calibri"/>
              </a:defRPr>
            </a:lvl4pPr>
            <a:lvl5pPr indent="0" lvl="4" marL="1828800" marR="0" rtl="0" algn="l">
              <a:spcBef>
                <a:spcPts val="280"/>
              </a:spcBef>
              <a:spcAft>
                <a:spcPts val="0"/>
              </a:spcAft>
              <a:buClr>
                <a:srgbClr val="515151"/>
              </a:buClr>
              <a:buFont typeface="Calibri"/>
              <a:buNone/>
              <a:defRPr b="0" i="0" sz="1400" u="none" cap="none" strike="noStrike">
                <a:solidFill>
                  <a:srgbClr val="515151"/>
                </a:solidFill>
                <a:latin typeface="Calibri"/>
                <a:ea typeface="Calibri"/>
                <a:cs typeface="Calibri"/>
                <a:sym typeface="Calibri"/>
              </a:defRPr>
            </a:lvl5pPr>
            <a:lvl6pPr indent="0" lvl="5" marL="2286000" marR="0" rtl="0" algn="l">
              <a:spcBef>
                <a:spcPts val="280"/>
              </a:spcBef>
              <a:spcAft>
                <a:spcPts val="0"/>
              </a:spcAft>
              <a:buClr>
                <a:srgbClr val="515151"/>
              </a:buClr>
              <a:buFont typeface="Calibri"/>
              <a:buNone/>
              <a:defRPr b="0" i="0" sz="1400" u="none" cap="none" strike="noStrike">
                <a:solidFill>
                  <a:srgbClr val="515151"/>
                </a:solidFill>
                <a:latin typeface="Calibri"/>
                <a:ea typeface="Calibri"/>
                <a:cs typeface="Calibri"/>
                <a:sym typeface="Calibri"/>
              </a:defRPr>
            </a:lvl6pPr>
            <a:lvl7pPr indent="0" lvl="6" marL="2743200" marR="0" rtl="0" algn="l">
              <a:spcBef>
                <a:spcPts val="280"/>
              </a:spcBef>
              <a:spcAft>
                <a:spcPts val="0"/>
              </a:spcAft>
              <a:buClr>
                <a:srgbClr val="515151"/>
              </a:buClr>
              <a:buFont typeface="Calibri"/>
              <a:buNone/>
              <a:defRPr b="0" i="0" sz="1400" u="none" cap="none" strike="noStrike">
                <a:solidFill>
                  <a:srgbClr val="515151"/>
                </a:solidFill>
                <a:latin typeface="Calibri"/>
                <a:ea typeface="Calibri"/>
                <a:cs typeface="Calibri"/>
                <a:sym typeface="Calibri"/>
              </a:defRPr>
            </a:lvl7pPr>
            <a:lvl8pPr indent="0" lvl="7" marL="3200400" marR="0" rtl="0" algn="l">
              <a:spcBef>
                <a:spcPts val="280"/>
              </a:spcBef>
              <a:spcAft>
                <a:spcPts val="0"/>
              </a:spcAft>
              <a:buClr>
                <a:srgbClr val="515151"/>
              </a:buClr>
              <a:buFont typeface="Calibri"/>
              <a:buNone/>
              <a:defRPr b="0" i="0" sz="1400" u="none" cap="none" strike="noStrike">
                <a:solidFill>
                  <a:srgbClr val="515151"/>
                </a:solidFill>
                <a:latin typeface="Calibri"/>
                <a:ea typeface="Calibri"/>
                <a:cs typeface="Calibri"/>
                <a:sym typeface="Calibri"/>
              </a:defRPr>
            </a:lvl8pPr>
            <a:lvl9pPr indent="0" lvl="8" marL="3657600" marR="0" rtl="0" algn="l">
              <a:spcBef>
                <a:spcPts val="280"/>
              </a:spcBef>
              <a:spcAft>
                <a:spcPts val="0"/>
              </a:spcAft>
              <a:buClr>
                <a:srgbClr val="515151"/>
              </a:buClr>
              <a:buFont typeface="Calibri"/>
              <a:buNone/>
              <a:defRPr b="0" i="0" sz="14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13" name="Shape 113"/>
        <p:cNvGrpSpPr/>
        <p:nvPr/>
      </p:nvGrpSpPr>
      <p:grpSpPr>
        <a:xfrm>
          <a:off x="0" y="0"/>
          <a:ext cx="0" cy="0"/>
          <a:chOff x="0" y="0"/>
          <a:chExt cx="0" cy="0"/>
        </a:xfrm>
      </p:grpSpPr>
      <p:sp>
        <p:nvSpPr>
          <p:cNvPr id="114" name="Shape 114"/>
          <p:cNvSpPr txBox="1"/>
          <p:nvPr>
            <p:ph type="title"/>
          </p:nvPr>
        </p:nvSpPr>
        <p:spPr>
          <a:xfrm>
            <a:off x="595312" y="-111125"/>
            <a:ext cx="8380411"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15" name="Shape 115"/>
          <p:cNvSpPr txBox="1"/>
          <p:nvPr>
            <p:ph idx="1" type="body"/>
          </p:nvPr>
        </p:nvSpPr>
        <p:spPr>
          <a:xfrm>
            <a:off x="457200" y="1276350"/>
            <a:ext cx="4038599" cy="4718050"/>
          </a:xfrm>
          <a:prstGeom prst="rect">
            <a:avLst/>
          </a:prstGeom>
          <a:noFill/>
          <a:ln>
            <a:noFill/>
          </a:ln>
        </p:spPr>
        <p:txBody>
          <a:bodyPr anchorCtr="0" anchor="t" bIns="91425" lIns="91425" rIns="91425" tIns="91425"/>
          <a:lstStyle>
            <a:lvl1pPr indent="-215900" lvl="0" marL="342900" marR="0" rtl="0" algn="l">
              <a:spcBef>
                <a:spcPts val="400"/>
              </a:spcBef>
              <a:spcAft>
                <a:spcPts val="0"/>
              </a:spcAft>
              <a:buClr>
                <a:schemeClr val="dk1"/>
              </a:buClr>
              <a:buSzPct val="100000"/>
              <a:buFont typeface="Calibri"/>
              <a:buChar char="•"/>
              <a:defRPr b="1" i="0" sz="20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14300" lvl="5" marL="25146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6pPr>
            <a:lvl7pPr indent="-114300" lvl="6" marL="29718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7pPr>
            <a:lvl8pPr indent="-114300" lvl="7" marL="34290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8pPr>
            <a:lvl9pPr indent="-114300" lvl="8" marL="38862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9pPr>
          </a:lstStyle>
          <a:p/>
        </p:txBody>
      </p:sp>
      <p:sp>
        <p:nvSpPr>
          <p:cNvPr id="116" name="Shape 116"/>
          <p:cNvSpPr txBox="1"/>
          <p:nvPr>
            <p:ph idx="2" type="body"/>
          </p:nvPr>
        </p:nvSpPr>
        <p:spPr>
          <a:xfrm>
            <a:off x="4648200" y="1276350"/>
            <a:ext cx="4038599" cy="4718050"/>
          </a:xfrm>
          <a:prstGeom prst="rect">
            <a:avLst/>
          </a:prstGeom>
          <a:noFill/>
          <a:ln>
            <a:noFill/>
          </a:ln>
        </p:spPr>
        <p:txBody>
          <a:bodyPr anchorCtr="0" anchor="t" bIns="91425" lIns="91425" rIns="91425" tIns="91425"/>
          <a:lstStyle>
            <a:lvl1pPr indent="-215900" lvl="0" marL="342900" marR="0" rtl="0" algn="l">
              <a:spcBef>
                <a:spcPts val="400"/>
              </a:spcBef>
              <a:spcAft>
                <a:spcPts val="0"/>
              </a:spcAft>
              <a:buClr>
                <a:schemeClr val="dk1"/>
              </a:buClr>
              <a:buSzPct val="100000"/>
              <a:buFont typeface="Calibri"/>
              <a:buChar char="•"/>
              <a:defRPr b="1" i="0" sz="20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14300" lvl="5" marL="25146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6pPr>
            <a:lvl7pPr indent="-114300" lvl="6" marL="29718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7pPr>
            <a:lvl8pPr indent="-114300" lvl="7" marL="34290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8pPr>
            <a:lvl9pPr indent="-114300" lvl="8" marL="38862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7" name="Shape 117"/>
        <p:cNvGrpSpPr/>
        <p:nvPr/>
      </p:nvGrpSpPr>
      <p:grpSpPr>
        <a:xfrm>
          <a:off x="0" y="0"/>
          <a:ext cx="0" cy="0"/>
          <a:chOff x="0" y="0"/>
          <a:chExt cx="0" cy="0"/>
        </a:xfrm>
      </p:grpSpPr>
      <p:sp>
        <p:nvSpPr>
          <p:cNvPr id="118" name="Shape 118"/>
          <p:cNvSpPr txBox="1"/>
          <p:nvPr>
            <p:ph type="title"/>
          </p:nvPr>
        </p:nvSpPr>
        <p:spPr>
          <a:xfrm>
            <a:off x="589727" y="-104245"/>
            <a:ext cx="8375714"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19" name="Shape 119"/>
          <p:cNvSpPr txBox="1"/>
          <p:nvPr>
            <p:ph idx="1" type="body"/>
          </p:nvPr>
        </p:nvSpPr>
        <p:spPr>
          <a:xfrm>
            <a:off x="457200" y="1148613"/>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515151"/>
              </a:buClr>
              <a:buFont typeface="Calibri"/>
              <a:buNone/>
              <a:defRPr b="1" i="0" sz="2400" u="none" cap="none" strike="noStrike">
                <a:solidFill>
                  <a:srgbClr val="515151"/>
                </a:solidFill>
                <a:latin typeface="Calibri"/>
                <a:ea typeface="Calibri"/>
                <a:cs typeface="Calibri"/>
                <a:sym typeface="Calibri"/>
              </a:defRPr>
            </a:lvl1pPr>
            <a:lvl2pPr indent="0" lvl="1" marL="457200" marR="0" rtl="0" algn="l">
              <a:spcBef>
                <a:spcPts val="400"/>
              </a:spcBef>
              <a:spcAft>
                <a:spcPts val="0"/>
              </a:spcAft>
              <a:buClr>
                <a:srgbClr val="515151"/>
              </a:buClr>
              <a:buFont typeface="Calibri"/>
              <a:buNone/>
              <a:defRPr b="1" i="0" sz="2000" u="none" cap="none" strike="noStrike">
                <a:solidFill>
                  <a:srgbClr val="515151"/>
                </a:solidFill>
                <a:latin typeface="Calibri"/>
                <a:ea typeface="Calibri"/>
                <a:cs typeface="Calibri"/>
                <a:sym typeface="Calibri"/>
              </a:defRPr>
            </a:lvl2pPr>
            <a:lvl3pPr indent="0" lvl="2" marL="914400" marR="0" rtl="0" algn="l">
              <a:spcBef>
                <a:spcPts val="360"/>
              </a:spcBef>
              <a:spcAft>
                <a:spcPts val="0"/>
              </a:spcAft>
              <a:buClr>
                <a:srgbClr val="DE6D28"/>
              </a:buClr>
              <a:buFont typeface="Noto Sans Symbols"/>
              <a:buNone/>
              <a:defRPr b="1" i="0" sz="1800" u="none" cap="none" strike="noStrike">
                <a:solidFill>
                  <a:srgbClr val="DE6D28"/>
                </a:solidFill>
                <a:latin typeface="Calibri"/>
                <a:ea typeface="Calibri"/>
                <a:cs typeface="Calibri"/>
                <a:sym typeface="Calibri"/>
              </a:defRPr>
            </a:lvl3pPr>
            <a:lvl4pPr indent="0" lvl="3" marL="1371600" marR="0" rtl="0" algn="l">
              <a:spcBef>
                <a:spcPts val="32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5pPr>
            <a:lvl6pPr indent="0" lvl="5" marL="22860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6pPr>
            <a:lvl7pPr indent="0" lvl="6" marL="27432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7pPr>
            <a:lvl8pPr indent="0" lvl="7" marL="32004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8pPr>
            <a:lvl9pPr indent="0" lvl="8" marL="36576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9pPr>
          </a:lstStyle>
          <a:p/>
        </p:txBody>
      </p:sp>
      <p:sp>
        <p:nvSpPr>
          <p:cNvPr id="120" name="Shape 120"/>
          <p:cNvSpPr txBox="1"/>
          <p:nvPr>
            <p:ph idx="2" type="body"/>
          </p:nvPr>
        </p:nvSpPr>
        <p:spPr>
          <a:xfrm>
            <a:off x="457200" y="1791093"/>
            <a:ext cx="4040187" cy="4335069"/>
          </a:xfrm>
          <a:prstGeom prst="rect">
            <a:avLst/>
          </a:prstGeom>
          <a:noFill/>
          <a:ln>
            <a:noFill/>
          </a:ln>
        </p:spPr>
        <p:txBody>
          <a:bodyPr anchorCtr="0" anchor="t" bIns="91425" lIns="91425" rIns="91425" tIns="91425"/>
          <a:lstStyle>
            <a:lvl1pPr indent="-215900" lvl="0" marL="342900" marR="0" rtl="0" algn="l">
              <a:spcBef>
                <a:spcPts val="400"/>
              </a:spcBef>
              <a:spcAft>
                <a:spcPts val="0"/>
              </a:spcAft>
              <a:buClr>
                <a:schemeClr val="dk1"/>
              </a:buClr>
              <a:buSzPct val="100000"/>
              <a:buFont typeface="Calibri"/>
              <a:buChar char="•"/>
              <a:defRPr b="1" i="0" sz="20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2pPr>
            <a:lvl3pPr indent="-114300" lvl="2" marL="1143000" marR="0" rtl="0" algn="l">
              <a:spcBef>
                <a:spcPts val="360"/>
              </a:spcBef>
              <a:spcAft>
                <a:spcPts val="0"/>
              </a:spcAft>
              <a:buClr>
                <a:srgbClr val="DE6D28"/>
              </a:buClr>
              <a:buSzPct val="100000"/>
              <a:buFont typeface="Noto Sans Symbols"/>
              <a:buChar char="▪"/>
              <a:defRPr b="0" i="0" sz="1800" u="none" cap="none" strike="noStrike">
                <a:solidFill>
                  <a:srgbClr val="DE6D28"/>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Calibri"/>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5pPr>
            <a:lvl6pPr indent="-127000" lvl="5" marL="25146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6pPr>
            <a:lvl7pPr indent="-127000" lvl="6" marL="29718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7pPr>
            <a:lvl8pPr indent="-127000" lvl="7" marL="34290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8pPr>
            <a:lvl9pPr indent="-127000" lvl="8" marL="38862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9pPr>
          </a:lstStyle>
          <a:p/>
        </p:txBody>
      </p:sp>
      <p:sp>
        <p:nvSpPr>
          <p:cNvPr id="121" name="Shape 121"/>
          <p:cNvSpPr txBox="1"/>
          <p:nvPr>
            <p:ph idx="3" type="body"/>
          </p:nvPr>
        </p:nvSpPr>
        <p:spPr>
          <a:xfrm>
            <a:off x="4645025" y="1148613"/>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515151"/>
              </a:buClr>
              <a:buFont typeface="Calibri"/>
              <a:buNone/>
              <a:defRPr b="1" i="0" sz="2400" u="none" cap="none" strike="noStrike">
                <a:solidFill>
                  <a:srgbClr val="515151"/>
                </a:solidFill>
                <a:latin typeface="Calibri"/>
                <a:ea typeface="Calibri"/>
                <a:cs typeface="Calibri"/>
                <a:sym typeface="Calibri"/>
              </a:defRPr>
            </a:lvl1pPr>
            <a:lvl2pPr indent="0" lvl="1" marL="457200" marR="0" rtl="0" algn="l">
              <a:spcBef>
                <a:spcPts val="400"/>
              </a:spcBef>
              <a:spcAft>
                <a:spcPts val="0"/>
              </a:spcAft>
              <a:buClr>
                <a:srgbClr val="515151"/>
              </a:buClr>
              <a:buFont typeface="Calibri"/>
              <a:buNone/>
              <a:defRPr b="1" i="0" sz="2000" u="none" cap="none" strike="noStrike">
                <a:solidFill>
                  <a:srgbClr val="515151"/>
                </a:solidFill>
                <a:latin typeface="Calibri"/>
                <a:ea typeface="Calibri"/>
                <a:cs typeface="Calibri"/>
                <a:sym typeface="Calibri"/>
              </a:defRPr>
            </a:lvl2pPr>
            <a:lvl3pPr indent="0" lvl="2" marL="914400" marR="0" rtl="0" algn="l">
              <a:spcBef>
                <a:spcPts val="360"/>
              </a:spcBef>
              <a:spcAft>
                <a:spcPts val="0"/>
              </a:spcAft>
              <a:buClr>
                <a:srgbClr val="DE6D28"/>
              </a:buClr>
              <a:buFont typeface="Noto Sans Symbols"/>
              <a:buNone/>
              <a:defRPr b="1" i="0" sz="1800" u="none" cap="none" strike="noStrike">
                <a:solidFill>
                  <a:srgbClr val="DE6D28"/>
                </a:solidFill>
                <a:latin typeface="Calibri"/>
                <a:ea typeface="Calibri"/>
                <a:cs typeface="Calibri"/>
                <a:sym typeface="Calibri"/>
              </a:defRPr>
            </a:lvl3pPr>
            <a:lvl4pPr indent="0" lvl="3" marL="1371600" marR="0" rtl="0" algn="l">
              <a:spcBef>
                <a:spcPts val="32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5pPr>
            <a:lvl6pPr indent="0" lvl="5" marL="22860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6pPr>
            <a:lvl7pPr indent="0" lvl="6" marL="27432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7pPr>
            <a:lvl8pPr indent="0" lvl="7" marL="32004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8pPr>
            <a:lvl9pPr indent="0" lvl="8" marL="36576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9pPr>
          </a:lstStyle>
          <a:p/>
        </p:txBody>
      </p:sp>
      <p:sp>
        <p:nvSpPr>
          <p:cNvPr id="122" name="Shape 122"/>
          <p:cNvSpPr txBox="1"/>
          <p:nvPr>
            <p:ph idx="4" type="body"/>
          </p:nvPr>
        </p:nvSpPr>
        <p:spPr>
          <a:xfrm>
            <a:off x="4645025" y="1791093"/>
            <a:ext cx="4041774" cy="4335069"/>
          </a:xfrm>
          <a:prstGeom prst="rect">
            <a:avLst/>
          </a:prstGeom>
          <a:noFill/>
          <a:ln>
            <a:noFill/>
          </a:ln>
        </p:spPr>
        <p:txBody>
          <a:bodyPr anchorCtr="0" anchor="t" bIns="91425" lIns="91425" rIns="91425" tIns="91425"/>
          <a:lstStyle>
            <a:lvl1pPr indent="-215900" lvl="0" marL="342900" marR="0" rtl="0" algn="l">
              <a:spcBef>
                <a:spcPts val="400"/>
              </a:spcBef>
              <a:spcAft>
                <a:spcPts val="0"/>
              </a:spcAft>
              <a:buClr>
                <a:schemeClr val="dk1"/>
              </a:buClr>
              <a:buSzPct val="100000"/>
              <a:buFont typeface="Calibri"/>
              <a:buChar char="•"/>
              <a:defRPr b="1" i="0" sz="20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2pPr>
            <a:lvl3pPr indent="-114300" lvl="2" marL="1143000" marR="0" rtl="0" algn="l">
              <a:spcBef>
                <a:spcPts val="360"/>
              </a:spcBef>
              <a:spcAft>
                <a:spcPts val="0"/>
              </a:spcAft>
              <a:buClr>
                <a:srgbClr val="DE6D28"/>
              </a:buClr>
              <a:buSzPct val="100000"/>
              <a:buFont typeface="Noto Sans Symbols"/>
              <a:buChar char="▪"/>
              <a:defRPr b="0" i="0" sz="1800" u="none" cap="none" strike="noStrike">
                <a:solidFill>
                  <a:srgbClr val="DE6D28"/>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Calibri"/>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5pPr>
            <a:lvl6pPr indent="-127000" lvl="5" marL="25146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6pPr>
            <a:lvl7pPr indent="-127000" lvl="6" marL="29718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7pPr>
            <a:lvl8pPr indent="-127000" lvl="7" marL="34290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8pPr>
            <a:lvl9pPr indent="-127000" lvl="8" marL="38862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3" name="Shape 123"/>
        <p:cNvGrpSpPr/>
        <p:nvPr/>
      </p:nvGrpSpPr>
      <p:grpSpPr>
        <a:xfrm>
          <a:off x="0" y="0"/>
          <a:ext cx="0" cy="0"/>
          <a:chOff x="0" y="0"/>
          <a:chExt cx="0" cy="0"/>
        </a:xfrm>
      </p:grpSpPr>
      <p:sp>
        <p:nvSpPr>
          <p:cNvPr id="124" name="Shape 124"/>
          <p:cNvSpPr txBox="1"/>
          <p:nvPr>
            <p:ph type="title"/>
          </p:nvPr>
        </p:nvSpPr>
        <p:spPr>
          <a:xfrm>
            <a:off x="595312" y="-111125"/>
            <a:ext cx="8380411"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5" name="Shape 125"/>
        <p:cNvGrpSpPr/>
        <p:nvPr/>
      </p:nvGrpSpPr>
      <p:grpSpPr>
        <a:xfrm>
          <a:off x="0" y="0"/>
          <a:ext cx="0" cy="0"/>
          <a:chOff x="0" y="0"/>
          <a:chExt cx="0" cy="0"/>
        </a:xfrm>
      </p:grpSpPr>
      <p:sp>
        <p:nvSpPr>
          <p:cNvPr id="126" name="Shape 126"/>
          <p:cNvSpPr/>
          <p:nvPr/>
        </p:nvSpPr>
        <p:spPr>
          <a:xfrm>
            <a:off x="0" y="0"/>
            <a:ext cx="9144000" cy="106521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27" name="Shape 127"/>
        <p:cNvGrpSpPr/>
        <p:nvPr/>
      </p:nvGrpSpPr>
      <p:grpSpPr>
        <a:xfrm>
          <a:off x="0" y="0"/>
          <a:ext cx="0" cy="0"/>
          <a:chOff x="0" y="0"/>
          <a:chExt cx="0" cy="0"/>
        </a:xfrm>
      </p:grpSpPr>
      <p:sp>
        <p:nvSpPr>
          <p:cNvPr id="128" name="Shape 128"/>
          <p:cNvSpPr/>
          <p:nvPr/>
        </p:nvSpPr>
        <p:spPr>
          <a:xfrm>
            <a:off x="0" y="0"/>
            <a:ext cx="9144000" cy="106521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29" name="Shape 129"/>
          <p:cNvSpPr txBox="1"/>
          <p:nvPr>
            <p:ph type="title"/>
          </p:nvPr>
        </p:nvSpPr>
        <p:spPr>
          <a:xfrm>
            <a:off x="457200" y="277312"/>
            <a:ext cx="3008313" cy="73751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51515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30" name="Shape 130"/>
          <p:cNvSpPr txBox="1"/>
          <p:nvPr>
            <p:ph idx="1" type="body"/>
          </p:nvPr>
        </p:nvSpPr>
        <p:spPr>
          <a:xfrm>
            <a:off x="3575050" y="266330"/>
            <a:ext cx="5111750" cy="5859833"/>
          </a:xfrm>
          <a:prstGeom prst="rect">
            <a:avLst/>
          </a:prstGeom>
          <a:noFill/>
          <a:ln>
            <a:noFill/>
          </a:ln>
        </p:spPr>
        <p:txBody>
          <a:bodyPr anchorCtr="0" anchor="t" bIns="91425" lIns="91425" rIns="91425" tIns="91425"/>
          <a:lstStyle>
            <a:lvl1pPr indent="-203200" lvl="0" marL="342900" marR="0" rtl="0" algn="l">
              <a:spcBef>
                <a:spcPts val="440"/>
              </a:spcBef>
              <a:spcAft>
                <a:spcPts val="0"/>
              </a:spcAft>
              <a:buClr>
                <a:schemeClr val="dk1"/>
              </a:buClr>
              <a:buSzPct val="100000"/>
              <a:buFont typeface="Calibri"/>
              <a:buChar char="•"/>
              <a:defRPr b="1" i="0" sz="22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01600" lvl="5" marL="251460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6pPr>
            <a:lvl7pPr indent="-101600" lvl="6" marL="297180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7pPr>
            <a:lvl8pPr indent="-101600" lvl="7" marL="342900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8pPr>
            <a:lvl9pPr indent="-101600" lvl="8" marL="388620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9pPr>
          </a:lstStyle>
          <a:p/>
        </p:txBody>
      </p:sp>
      <p:sp>
        <p:nvSpPr>
          <p:cNvPr id="131" name="Shape 131"/>
          <p:cNvSpPr txBox="1"/>
          <p:nvPr>
            <p:ph idx="2" type="body"/>
          </p:nvPr>
        </p:nvSpPr>
        <p:spPr>
          <a:xfrm>
            <a:off x="457200" y="1012054"/>
            <a:ext cx="3008313" cy="5114108"/>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Calibri"/>
              <a:buNone/>
              <a:defRPr b="1" i="0" sz="14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rgbClr val="515151"/>
              </a:buClr>
              <a:buFont typeface="Calibri"/>
              <a:buNone/>
              <a:defRPr b="0" i="0" sz="1200" u="none" cap="none" strike="noStrike">
                <a:solidFill>
                  <a:srgbClr val="515151"/>
                </a:solidFill>
                <a:latin typeface="Calibri"/>
                <a:ea typeface="Calibri"/>
                <a:cs typeface="Calibri"/>
                <a:sym typeface="Calibri"/>
              </a:defRPr>
            </a:lvl2pPr>
            <a:lvl3pPr indent="0" lvl="2" marL="914400" marR="0" rtl="0" algn="l">
              <a:spcBef>
                <a:spcPts val="200"/>
              </a:spcBef>
              <a:spcAft>
                <a:spcPts val="0"/>
              </a:spcAft>
              <a:buClr>
                <a:srgbClr val="DE6D28"/>
              </a:buClr>
              <a:buFont typeface="Noto Sans Symbols"/>
              <a:buNone/>
              <a:defRPr b="0" i="0" sz="1000" u="none" cap="none" strike="noStrike">
                <a:solidFill>
                  <a:srgbClr val="DE6D28"/>
                </a:solidFill>
                <a:latin typeface="Calibri"/>
                <a:ea typeface="Calibri"/>
                <a:cs typeface="Calibri"/>
                <a:sym typeface="Calibri"/>
              </a:defRPr>
            </a:lvl3pPr>
            <a:lvl4pPr indent="0" lvl="3" marL="1371600" marR="0" rtl="0" algn="l">
              <a:spcBef>
                <a:spcPts val="180"/>
              </a:spcBef>
              <a:spcAft>
                <a:spcPts val="0"/>
              </a:spcAft>
              <a:buClr>
                <a:schemeClr val="dk1"/>
              </a:buClr>
              <a:buFont typeface="Calibri"/>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5pPr>
            <a:lvl6pPr indent="0" lvl="5" marL="22860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6pPr>
            <a:lvl7pPr indent="0" lvl="6" marL="27432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7pPr>
            <a:lvl8pPr indent="0" lvl="7" marL="32004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8pPr>
            <a:lvl9pPr indent="0" lvl="8" marL="36576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4" name="Shape 24"/>
        <p:cNvGrpSpPr/>
        <p:nvPr/>
      </p:nvGrpSpPr>
      <p:grpSpPr>
        <a:xfrm>
          <a:off x="0" y="0"/>
          <a:ext cx="0" cy="0"/>
          <a:chOff x="0" y="0"/>
          <a:chExt cx="0" cy="0"/>
        </a:xfrm>
      </p:grpSpPr>
      <p:cxnSp>
        <p:nvCxnSpPr>
          <p:cNvPr id="25" name="Shape 25"/>
          <p:cNvCxnSpPr/>
          <p:nvPr/>
        </p:nvCxnSpPr>
        <p:spPr>
          <a:xfrm>
            <a:off x="514350" y="5349901"/>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26" name="Shape 26"/>
          <p:cNvSpPr txBox="1"/>
          <p:nvPr>
            <p:ph type="ctrTitle"/>
          </p:nvPr>
        </p:nvSpPr>
        <p:spPr>
          <a:xfrm>
            <a:off x="381000" y="4853410"/>
            <a:ext cx="8458200" cy="1222375"/>
          </a:xfrm>
          <a:prstGeom prst="rect">
            <a:avLst/>
          </a:prstGeom>
          <a:noFill/>
          <a:ln>
            <a:noFill/>
          </a:ln>
        </p:spPr>
        <p:txBody>
          <a:bodyPr anchorCtr="0" anchor="t" bIns="91425" lIns="91425" rIns="91425" tIns="91425"/>
          <a:lstStyle>
            <a:lvl1pPr indent="0" lvl="0" marL="0" marR="0" rtl="0" algn="l">
              <a:spcBef>
                <a:spcPts val="0"/>
              </a:spcBef>
              <a:buClr>
                <a:schemeClr val="dk2"/>
              </a:buClr>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subTitle"/>
          </p:nvPr>
        </p:nvSpPr>
        <p:spPr>
          <a:xfrm>
            <a:off x="381000" y="3886200"/>
            <a:ext cx="8458200" cy="914400"/>
          </a:xfrm>
          <a:prstGeom prst="rect">
            <a:avLst/>
          </a:prstGeom>
          <a:noFill/>
          <a:ln>
            <a:noFill/>
          </a:ln>
        </p:spPr>
        <p:txBody>
          <a:bodyPr anchorCtr="0" anchor="b" bIns="91425" lIns="91425" rIns="91425" tIns="91425"/>
          <a:lstStyle>
            <a:lvl1pPr indent="0" lvl="0" marL="0" marR="0" rtl="0" algn="l">
              <a:spcBef>
                <a:spcPts val="480"/>
              </a:spcBef>
              <a:buClr>
                <a:schemeClr val="accent1"/>
              </a:buClr>
              <a:buFont typeface="Noto Sans Symbols"/>
              <a:buNone/>
              <a:defRPr b="0" i="0" sz="2400" u="none" cap="none" strike="noStrike">
                <a:solidFill>
                  <a:srgbClr val="44332A"/>
                </a:solidFill>
                <a:latin typeface="Source Sans Pro"/>
                <a:ea typeface="Source Sans Pro"/>
                <a:cs typeface="Source Sans Pro"/>
                <a:sym typeface="Source Sans Pro"/>
              </a:defRPr>
            </a:lvl1pPr>
            <a:lvl2pPr indent="0" lvl="1" marL="457200" marR="0" rtl="0" algn="ctr">
              <a:spcBef>
                <a:spcPts val="560"/>
              </a:spcBef>
              <a:buClr>
                <a:schemeClr val="accent1"/>
              </a:buClr>
              <a:buFont typeface="Noto Sans Symbols"/>
              <a:buNone/>
              <a:defRPr b="0" i="0" sz="2800" u="none" cap="none" strike="noStrike">
                <a:solidFill>
                  <a:schemeClr val="dk2"/>
                </a:solidFill>
                <a:latin typeface="Source Sans Pro"/>
                <a:ea typeface="Source Sans Pro"/>
                <a:cs typeface="Source Sans Pro"/>
                <a:sym typeface="Source Sans Pro"/>
              </a:defRPr>
            </a:lvl2pPr>
            <a:lvl3pPr indent="0" lvl="2" marL="914400" marR="0" rtl="0" algn="ctr">
              <a:spcBef>
                <a:spcPts val="480"/>
              </a:spcBef>
              <a:buClr>
                <a:schemeClr val="accent1"/>
              </a:buClr>
              <a:buFont typeface="Noto Sans Symbols"/>
              <a:buNone/>
              <a:defRPr b="0" i="0" sz="2400" u="none" cap="none" strike="noStrike">
                <a:solidFill>
                  <a:schemeClr val="dk2"/>
                </a:solidFill>
                <a:latin typeface="Source Sans Pro"/>
                <a:ea typeface="Source Sans Pro"/>
                <a:cs typeface="Source Sans Pro"/>
                <a:sym typeface="Source Sans Pro"/>
              </a:defRPr>
            </a:lvl3pPr>
            <a:lvl4pPr indent="0" lvl="3" marL="1371600" marR="0" rtl="0" algn="ctr">
              <a:spcBef>
                <a:spcPts val="400"/>
              </a:spcBef>
              <a:buClr>
                <a:schemeClr val="accent1"/>
              </a:buClr>
              <a:buFont typeface="Noto Sans Symbols"/>
              <a:buNone/>
              <a:defRPr b="0" i="0" sz="2000" u="none" cap="none" strike="noStrike">
                <a:solidFill>
                  <a:schemeClr val="dk2"/>
                </a:solidFill>
                <a:latin typeface="Source Sans Pro"/>
                <a:ea typeface="Source Sans Pro"/>
                <a:cs typeface="Source Sans Pro"/>
                <a:sym typeface="Source Sans Pro"/>
              </a:defRPr>
            </a:lvl4pPr>
            <a:lvl5pPr indent="0" lvl="4" marL="1828800" marR="0" rtl="0" algn="ctr">
              <a:spcBef>
                <a:spcPts val="360"/>
              </a:spcBef>
              <a:buClr>
                <a:schemeClr val="accent1"/>
              </a:buClr>
              <a:buFont typeface="Noto Sans Symbols"/>
              <a:buNone/>
              <a:defRPr b="0" i="0" sz="1800" u="none" cap="none" strike="noStrike">
                <a:solidFill>
                  <a:schemeClr val="dk2"/>
                </a:solidFill>
                <a:latin typeface="Source Sans Pro"/>
                <a:ea typeface="Source Sans Pro"/>
                <a:cs typeface="Source Sans Pro"/>
                <a:sym typeface="Source Sans Pro"/>
              </a:defRPr>
            </a:lvl5pPr>
            <a:lvl6pPr indent="0" lvl="5" marL="2286000" marR="0" rtl="0" algn="ctr">
              <a:spcBef>
                <a:spcPts val="360"/>
              </a:spcBef>
              <a:buClr>
                <a:schemeClr val="accent1"/>
              </a:buClr>
              <a:buFont typeface="Noto Sans Symbols"/>
              <a:buNone/>
              <a:defRPr b="0" i="0" sz="1800" u="none" cap="none" strike="noStrike">
                <a:solidFill>
                  <a:schemeClr val="dk2"/>
                </a:solidFill>
                <a:latin typeface="Source Sans Pro"/>
                <a:ea typeface="Source Sans Pro"/>
                <a:cs typeface="Source Sans Pro"/>
                <a:sym typeface="Source Sans Pro"/>
              </a:defRPr>
            </a:lvl6pPr>
            <a:lvl7pPr indent="0" lvl="6" marL="2743200" marR="0" rtl="0" algn="ctr">
              <a:spcBef>
                <a:spcPts val="320"/>
              </a:spcBef>
              <a:buClr>
                <a:schemeClr val="accent1"/>
              </a:buClr>
              <a:buFont typeface="Noto Sans Symbols"/>
              <a:buNone/>
              <a:defRPr b="0" i="0" sz="1600" u="none" cap="none" strike="noStrike">
                <a:solidFill>
                  <a:schemeClr val="dk2"/>
                </a:solidFill>
                <a:latin typeface="Source Sans Pro"/>
                <a:ea typeface="Source Sans Pro"/>
                <a:cs typeface="Source Sans Pro"/>
                <a:sym typeface="Source Sans Pro"/>
              </a:defRPr>
            </a:lvl7pPr>
            <a:lvl8pPr indent="0" lvl="7" marL="3200400" marR="0" rtl="0" algn="ctr">
              <a:spcBef>
                <a:spcPts val="320"/>
              </a:spcBef>
              <a:buClr>
                <a:schemeClr val="accent1"/>
              </a:buClr>
              <a:buFont typeface="Noto Sans Symbols"/>
              <a:buNone/>
              <a:defRPr b="0" i="0" sz="1600" u="none" cap="none" strike="noStrike">
                <a:solidFill>
                  <a:schemeClr val="dk2"/>
                </a:solidFill>
                <a:latin typeface="Source Sans Pro"/>
                <a:ea typeface="Source Sans Pro"/>
                <a:cs typeface="Source Sans Pro"/>
                <a:sym typeface="Source Sans Pro"/>
              </a:defRPr>
            </a:lvl8pPr>
            <a:lvl9pPr indent="0" lvl="8" marL="3657600" marR="0" rtl="0" algn="ctr">
              <a:spcBef>
                <a:spcPts val="280"/>
              </a:spcBef>
              <a:buClr>
                <a:schemeClr val="accent1"/>
              </a:buClr>
              <a:buFont typeface="Noto Sans Symbols"/>
              <a:buNone/>
              <a:defRPr b="0" i="0" sz="1400" u="none" cap="none" strike="noStrike">
                <a:solidFill>
                  <a:schemeClr val="dk2"/>
                </a:solidFill>
                <a:latin typeface="Source Sans Pro"/>
                <a:ea typeface="Source Sans Pro"/>
                <a:cs typeface="Source Sans Pro"/>
                <a:sym typeface="Source Sans Pro"/>
              </a:defRPr>
            </a:lvl9pPr>
          </a:lstStyle>
          <a:p/>
        </p:txBody>
      </p:sp>
      <p:sp>
        <p:nvSpPr>
          <p:cNvPr id="28" name="Shape 28"/>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8229600" y="6473951"/>
            <a:ext cx="758951" cy="24688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32" name="Shape 132"/>
        <p:cNvGrpSpPr/>
        <p:nvPr/>
      </p:nvGrpSpPr>
      <p:grpSpPr>
        <a:xfrm>
          <a:off x="0" y="0"/>
          <a:ext cx="0" cy="0"/>
          <a:chOff x="0" y="0"/>
          <a:chExt cx="0" cy="0"/>
        </a:xfrm>
      </p:grpSpPr>
      <p:sp>
        <p:nvSpPr>
          <p:cNvPr id="133" name="Shape 133"/>
          <p:cNvSpPr/>
          <p:nvPr/>
        </p:nvSpPr>
        <p:spPr>
          <a:xfrm>
            <a:off x="0" y="0"/>
            <a:ext cx="9144000" cy="106521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34" name="Shape 134"/>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0060A6"/>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35" name="Shape 135"/>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Calibri"/>
              <a:buNone/>
              <a:defRPr b="1"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rgbClr val="515151"/>
              </a:buClr>
              <a:buFont typeface="Calibri"/>
              <a:buNone/>
              <a:defRPr b="0" i="0" sz="2800" u="none" cap="none" strike="noStrike">
                <a:solidFill>
                  <a:srgbClr val="515151"/>
                </a:solidFill>
                <a:latin typeface="Calibri"/>
                <a:ea typeface="Calibri"/>
                <a:cs typeface="Calibri"/>
                <a:sym typeface="Calibri"/>
              </a:defRPr>
            </a:lvl2pPr>
            <a:lvl3pPr indent="0" lvl="2" marL="914400" marR="0" rtl="0" algn="l">
              <a:spcBef>
                <a:spcPts val="480"/>
              </a:spcBef>
              <a:spcAft>
                <a:spcPts val="0"/>
              </a:spcAft>
              <a:buClr>
                <a:srgbClr val="DE6D28"/>
              </a:buClr>
              <a:buFont typeface="Noto Sans Symbols"/>
              <a:buNone/>
              <a:defRPr b="0" i="0" sz="2400" u="none" cap="none" strike="noStrike">
                <a:solidFill>
                  <a:srgbClr val="DE6D28"/>
                </a:solidFill>
                <a:latin typeface="Calibri"/>
                <a:ea typeface="Calibri"/>
                <a:cs typeface="Calibri"/>
                <a:sym typeface="Calibri"/>
              </a:defRPr>
            </a:lvl3pPr>
            <a:lvl4pPr indent="0" lvl="3" marL="1371600" marR="0" rtl="0" algn="l">
              <a:spcBef>
                <a:spcPts val="400"/>
              </a:spcBef>
              <a:spcAft>
                <a:spcPts val="0"/>
              </a:spcAft>
              <a:buClr>
                <a:schemeClr val="dk1"/>
              </a:buClr>
              <a:buFont typeface="Calibri"/>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rgbClr val="515151"/>
              </a:buClr>
              <a:buFont typeface="Calibri"/>
              <a:buNone/>
              <a:defRPr b="0" i="0" sz="2000" u="none" cap="none" strike="noStrike">
                <a:solidFill>
                  <a:srgbClr val="515151"/>
                </a:solidFill>
                <a:latin typeface="Calibri"/>
                <a:ea typeface="Calibri"/>
                <a:cs typeface="Calibri"/>
                <a:sym typeface="Calibri"/>
              </a:defRPr>
            </a:lvl5pPr>
            <a:lvl6pPr indent="0" lvl="5" marL="2286000" marR="0" rtl="0" algn="l">
              <a:spcBef>
                <a:spcPts val="400"/>
              </a:spcBef>
              <a:spcAft>
                <a:spcPts val="0"/>
              </a:spcAft>
              <a:buClr>
                <a:srgbClr val="515151"/>
              </a:buClr>
              <a:buFont typeface="Calibri"/>
              <a:buNone/>
              <a:defRPr b="0" i="0" sz="2000" u="none" cap="none" strike="noStrike">
                <a:solidFill>
                  <a:srgbClr val="515151"/>
                </a:solidFill>
                <a:latin typeface="Calibri"/>
                <a:ea typeface="Calibri"/>
                <a:cs typeface="Calibri"/>
                <a:sym typeface="Calibri"/>
              </a:defRPr>
            </a:lvl6pPr>
            <a:lvl7pPr indent="0" lvl="6" marL="2743200" marR="0" rtl="0" algn="l">
              <a:spcBef>
                <a:spcPts val="400"/>
              </a:spcBef>
              <a:spcAft>
                <a:spcPts val="0"/>
              </a:spcAft>
              <a:buClr>
                <a:srgbClr val="515151"/>
              </a:buClr>
              <a:buFont typeface="Calibri"/>
              <a:buNone/>
              <a:defRPr b="0" i="0" sz="2000" u="none" cap="none" strike="noStrike">
                <a:solidFill>
                  <a:srgbClr val="515151"/>
                </a:solidFill>
                <a:latin typeface="Calibri"/>
                <a:ea typeface="Calibri"/>
                <a:cs typeface="Calibri"/>
                <a:sym typeface="Calibri"/>
              </a:defRPr>
            </a:lvl7pPr>
            <a:lvl8pPr indent="0" lvl="7" marL="3200400" marR="0" rtl="0" algn="l">
              <a:spcBef>
                <a:spcPts val="400"/>
              </a:spcBef>
              <a:spcAft>
                <a:spcPts val="0"/>
              </a:spcAft>
              <a:buClr>
                <a:srgbClr val="515151"/>
              </a:buClr>
              <a:buFont typeface="Calibri"/>
              <a:buNone/>
              <a:defRPr b="0" i="0" sz="2000" u="none" cap="none" strike="noStrike">
                <a:solidFill>
                  <a:srgbClr val="515151"/>
                </a:solidFill>
                <a:latin typeface="Calibri"/>
                <a:ea typeface="Calibri"/>
                <a:cs typeface="Calibri"/>
                <a:sym typeface="Calibri"/>
              </a:defRPr>
            </a:lvl8pPr>
            <a:lvl9pPr indent="0" lvl="8" marL="3657600" marR="0" rtl="0" algn="l">
              <a:spcBef>
                <a:spcPts val="400"/>
              </a:spcBef>
              <a:spcAft>
                <a:spcPts val="0"/>
              </a:spcAft>
              <a:buClr>
                <a:srgbClr val="515151"/>
              </a:buClr>
              <a:buFont typeface="Calibri"/>
              <a:buNone/>
              <a:defRPr b="0" i="0" sz="2000" u="none" cap="none" strike="noStrike">
                <a:solidFill>
                  <a:srgbClr val="515151"/>
                </a:solidFill>
                <a:latin typeface="Calibri"/>
                <a:ea typeface="Calibri"/>
                <a:cs typeface="Calibri"/>
                <a:sym typeface="Calibri"/>
              </a:defRPr>
            </a:lvl9pPr>
          </a:lstStyle>
          <a:p/>
        </p:txBody>
      </p:sp>
      <p:sp>
        <p:nvSpPr>
          <p:cNvPr id="136" name="Shape 136"/>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E66100"/>
              </a:buClr>
              <a:buFont typeface="Calibri"/>
              <a:buNone/>
              <a:defRPr b="1" i="0" sz="1400" u="none" cap="none" strike="noStrike">
                <a:solidFill>
                  <a:srgbClr val="E66100"/>
                </a:solidFill>
                <a:latin typeface="Calibri"/>
                <a:ea typeface="Calibri"/>
                <a:cs typeface="Calibri"/>
                <a:sym typeface="Calibri"/>
              </a:defRPr>
            </a:lvl1pPr>
            <a:lvl2pPr indent="0" lvl="1" marL="457200" marR="0" rtl="0" algn="l">
              <a:spcBef>
                <a:spcPts val="240"/>
              </a:spcBef>
              <a:spcAft>
                <a:spcPts val="0"/>
              </a:spcAft>
              <a:buClr>
                <a:srgbClr val="515151"/>
              </a:buClr>
              <a:buFont typeface="Calibri"/>
              <a:buNone/>
              <a:defRPr b="0" i="0" sz="1200" u="none" cap="none" strike="noStrike">
                <a:solidFill>
                  <a:srgbClr val="515151"/>
                </a:solidFill>
                <a:latin typeface="Calibri"/>
                <a:ea typeface="Calibri"/>
                <a:cs typeface="Calibri"/>
                <a:sym typeface="Calibri"/>
              </a:defRPr>
            </a:lvl2pPr>
            <a:lvl3pPr indent="0" lvl="2" marL="914400" marR="0" rtl="0" algn="l">
              <a:spcBef>
                <a:spcPts val="200"/>
              </a:spcBef>
              <a:spcAft>
                <a:spcPts val="0"/>
              </a:spcAft>
              <a:buClr>
                <a:srgbClr val="DE6D28"/>
              </a:buClr>
              <a:buFont typeface="Noto Sans Symbols"/>
              <a:buNone/>
              <a:defRPr b="0" i="0" sz="1000" u="none" cap="none" strike="noStrike">
                <a:solidFill>
                  <a:srgbClr val="DE6D28"/>
                </a:solidFill>
                <a:latin typeface="Calibri"/>
                <a:ea typeface="Calibri"/>
                <a:cs typeface="Calibri"/>
                <a:sym typeface="Calibri"/>
              </a:defRPr>
            </a:lvl3pPr>
            <a:lvl4pPr indent="0" lvl="3" marL="1371600" marR="0" rtl="0" algn="l">
              <a:spcBef>
                <a:spcPts val="180"/>
              </a:spcBef>
              <a:spcAft>
                <a:spcPts val="0"/>
              </a:spcAft>
              <a:buClr>
                <a:schemeClr val="dk1"/>
              </a:buClr>
              <a:buFont typeface="Calibri"/>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5pPr>
            <a:lvl6pPr indent="0" lvl="5" marL="22860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6pPr>
            <a:lvl7pPr indent="0" lvl="6" marL="27432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7pPr>
            <a:lvl8pPr indent="0" lvl="7" marL="32004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8pPr>
            <a:lvl9pPr indent="0" lvl="8" marL="36576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7" name="Shape 137"/>
        <p:cNvGrpSpPr/>
        <p:nvPr/>
      </p:nvGrpSpPr>
      <p:grpSpPr>
        <a:xfrm>
          <a:off x="0" y="0"/>
          <a:ext cx="0" cy="0"/>
          <a:chOff x="0" y="0"/>
          <a:chExt cx="0" cy="0"/>
        </a:xfrm>
      </p:grpSpPr>
      <p:sp>
        <p:nvSpPr>
          <p:cNvPr id="138" name="Shape 138"/>
          <p:cNvSpPr txBox="1"/>
          <p:nvPr>
            <p:ph type="title"/>
          </p:nvPr>
        </p:nvSpPr>
        <p:spPr>
          <a:xfrm>
            <a:off x="595312" y="-111125"/>
            <a:ext cx="8380411"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39" name="Shape 139"/>
          <p:cNvSpPr txBox="1"/>
          <p:nvPr>
            <p:ph idx="1" type="body"/>
          </p:nvPr>
        </p:nvSpPr>
        <p:spPr>
          <a:xfrm rot="5400000">
            <a:off x="2212974" y="-479425"/>
            <a:ext cx="4718050" cy="8229600"/>
          </a:xfrm>
          <a:prstGeom prst="rect">
            <a:avLst/>
          </a:prstGeom>
          <a:noFill/>
          <a:ln>
            <a:noFill/>
          </a:ln>
        </p:spPr>
        <p:txBody>
          <a:bodyPr anchorCtr="0" anchor="t" bIns="91425" lIns="91425" rIns="91425" tIns="91425"/>
          <a:lstStyle>
            <a:lvl1pPr indent="-203200" lvl="0" marL="342900" marR="0" rtl="0" algn="l">
              <a:spcBef>
                <a:spcPts val="440"/>
              </a:spcBef>
              <a:spcAft>
                <a:spcPts val="0"/>
              </a:spcAft>
              <a:buClr>
                <a:schemeClr val="dk1"/>
              </a:buClr>
              <a:buSzPct val="100000"/>
              <a:buFont typeface="Calibri"/>
              <a:buChar char="•"/>
              <a:defRPr b="1" i="0" sz="22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52400" lvl="5" marL="25146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6pPr>
            <a:lvl7pPr indent="-152400" lvl="6" marL="29718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7pPr>
            <a:lvl8pPr indent="-152400" lvl="7" marL="34290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8pPr>
            <a:lvl9pPr indent="-152400" lvl="8" marL="38862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0" name="Shape 140"/>
        <p:cNvGrpSpPr/>
        <p:nvPr/>
      </p:nvGrpSpPr>
      <p:grpSpPr>
        <a:xfrm>
          <a:off x="0" y="0"/>
          <a:ext cx="0" cy="0"/>
          <a:chOff x="0" y="0"/>
          <a:chExt cx="0" cy="0"/>
        </a:xfrm>
      </p:grpSpPr>
      <p:sp>
        <p:nvSpPr>
          <p:cNvPr id="141" name="Shape 141"/>
          <p:cNvSpPr/>
          <p:nvPr/>
        </p:nvSpPr>
        <p:spPr>
          <a:xfrm>
            <a:off x="0" y="0"/>
            <a:ext cx="9144000" cy="106521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42" name="Shape 142"/>
          <p:cNvSpPr txBox="1"/>
          <p:nvPr>
            <p:ph type="title"/>
          </p:nvPr>
        </p:nvSpPr>
        <p:spPr>
          <a:xfrm rot="5400000">
            <a:off x="5667606" y="2686280"/>
            <a:ext cx="5550516" cy="1065721"/>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i="0" sz="2600" u="none" cap="none" strike="noStrike">
                <a:solidFill>
                  <a:srgbClr val="51515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43" name="Shape 143"/>
          <p:cNvSpPr txBox="1"/>
          <p:nvPr>
            <p:ph idx="1" type="body"/>
          </p:nvPr>
        </p:nvSpPr>
        <p:spPr>
          <a:xfrm rot="5400000">
            <a:off x="1324006" y="-422922"/>
            <a:ext cx="5550516" cy="7284127"/>
          </a:xfrm>
          <a:prstGeom prst="rect">
            <a:avLst/>
          </a:prstGeom>
          <a:noFill/>
          <a:ln>
            <a:noFill/>
          </a:ln>
        </p:spPr>
        <p:txBody>
          <a:bodyPr anchorCtr="0" anchor="t" bIns="91425" lIns="91425" rIns="91425" tIns="91425"/>
          <a:lstStyle>
            <a:lvl1pPr indent="-203200" lvl="0" marL="342900" marR="0" rtl="0" algn="l">
              <a:spcBef>
                <a:spcPts val="440"/>
              </a:spcBef>
              <a:spcAft>
                <a:spcPts val="0"/>
              </a:spcAft>
              <a:buClr>
                <a:schemeClr val="dk1"/>
              </a:buClr>
              <a:buSzPct val="100000"/>
              <a:buFont typeface="Calibri"/>
              <a:buChar char="•"/>
              <a:defRPr b="1" i="0" sz="22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52400" lvl="5" marL="25146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6pPr>
            <a:lvl7pPr indent="-152400" lvl="6" marL="29718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7pPr>
            <a:lvl8pPr indent="-152400" lvl="7" marL="34290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8pPr>
            <a:lvl9pPr indent="-152400" lvl="8" marL="38862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blipFill rotWithShape="1">
          <a:blip r:embed="rId2">
            <a:alphaModFix/>
          </a:blip>
          <a:stretch>
            <a:fillRect b="0" l="0" r="0" t="0"/>
          </a:stretch>
        </a:blipFill>
      </p:bgPr>
    </p:bg>
    <p:spTree>
      <p:nvGrpSpPr>
        <p:cNvPr id="146" name="Shape 146"/>
        <p:cNvGrpSpPr/>
        <p:nvPr/>
      </p:nvGrpSpPr>
      <p:grpSpPr>
        <a:xfrm>
          <a:off x="0" y="0"/>
          <a:ext cx="0" cy="0"/>
          <a:chOff x="0" y="0"/>
          <a:chExt cx="0" cy="0"/>
        </a:xfrm>
      </p:grpSpPr>
      <p:grpSp>
        <p:nvGrpSpPr>
          <p:cNvPr id="147" name="Shape 147"/>
          <p:cNvGrpSpPr/>
          <p:nvPr/>
        </p:nvGrpSpPr>
        <p:grpSpPr>
          <a:xfrm>
            <a:off x="230188" y="5635625"/>
            <a:ext cx="336550" cy="334962"/>
            <a:chOff x="145" y="185"/>
            <a:chExt cx="212" cy="211"/>
          </a:xfrm>
        </p:grpSpPr>
        <p:sp>
          <p:nvSpPr>
            <p:cNvPr id="148" name="Shape 148"/>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149" name="Shape 149"/>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grpSp>
      <p:sp>
        <p:nvSpPr>
          <p:cNvPr id="150" name="Shape 150"/>
          <p:cNvSpPr txBox="1"/>
          <p:nvPr>
            <p:ph type="ctrTitle"/>
          </p:nvPr>
        </p:nvSpPr>
        <p:spPr>
          <a:xfrm>
            <a:off x="604837" y="5575300"/>
            <a:ext cx="7681911" cy="4921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151" name="Shape 151"/>
          <p:cNvSpPr txBox="1"/>
          <p:nvPr>
            <p:ph idx="1" type="subTitle"/>
          </p:nvPr>
        </p:nvSpPr>
        <p:spPr>
          <a:xfrm>
            <a:off x="617537" y="6026150"/>
            <a:ext cx="6326186" cy="546099"/>
          </a:xfrm>
          <a:prstGeom prst="rect">
            <a:avLst/>
          </a:prstGeom>
          <a:noFill/>
          <a:ln>
            <a:noFill/>
          </a:ln>
        </p:spPr>
        <p:txBody>
          <a:bodyPr anchorCtr="0" anchor="t" bIns="91425" lIns="91425" rIns="91425" tIns="91425"/>
          <a:lstStyle>
            <a:lvl1pPr indent="0" lvl="0" marL="0" marR="0" rtl="0" algn="l">
              <a:spcBef>
                <a:spcPts val="320"/>
              </a:spcBef>
              <a:spcAft>
                <a:spcPts val="0"/>
              </a:spcAft>
              <a:buClr>
                <a:srgbClr val="DE6D28"/>
              </a:buClr>
              <a:buFont typeface="Calibri"/>
              <a:buNone/>
              <a:defRPr b="0" i="0" sz="1600" u="none" cap="none" strike="noStrike">
                <a:solidFill>
                  <a:srgbClr val="DE6D28"/>
                </a:solidFill>
                <a:latin typeface="Calibri"/>
                <a:ea typeface="Calibri"/>
                <a:cs typeface="Calibri"/>
                <a:sym typeface="Calibri"/>
              </a:defRPr>
            </a:lvl1pPr>
            <a:lvl2pPr indent="-146050" lvl="1" marL="742950" marR="0" rtl="0" algn="l">
              <a:spcBef>
                <a:spcPts val="440"/>
              </a:spcBef>
              <a:spcAft>
                <a:spcPts val="0"/>
              </a:spcAft>
              <a:buClr>
                <a:srgbClr val="333333"/>
              </a:buClr>
              <a:buSzPct val="100000"/>
              <a:buFont typeface="Calibri"/>
              <a:buChar char="–"/>
              <a:defRPr b="0" i="0" sz="22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2" name="Shape 152"/>
        <p:cNvGrpSpPr/>
        <p:nvPr/>
      </p:nvGrpSpPr>
      <p:grpSpPr>
        <a:xfrm>
          <a:off x="0" y="0"/>
          <a:ext cx="0" cy="0"/>
          <a:chOff x="0" y="0"/>
          <a:chExt cx="0" cy="0"/>
        </a:xfrm>
      </p:grpSpPr>
      <p:sp>
        <p:nvSpPr>
          <p:cNvPr id="153" name="Shape 15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154" name="Shape 15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DE6D28"/>
              </a:buClr>
              <a:buSzPct val="100000"/>
              <a:buFont typeface="Calibri"/>
              <a:buChar char="•"/>
              <a:defRPr b="0" i="0" sz="2400" u="none" cap="none" strike="noStrike">
                <a:solidFill>
                  <a:srgbClr val="DE6D28"/>
                </a:solidFill>
                <a:latin typeface="Calibri"/>
                <a:ea typeface="Calibri"/>
                <a:cs typeface="Calibri"/>
                <a:sym typeface="Calibri"/>
              </a:defRPr>
            </a:lvl1pPr>
            <a:lvl2pPr indent="-146050" lvl="1" marL="742950" marR="0" rtl="0" algn="l">
              <a:spcBef>
                <a:spcPts val="440"/>
              </a:spcBef>
              <a:spcAft>
                <a:spcPts val="0"/>
              </a:spcAft>
              <a:buClr>
                <a:srgbClr val="333333"/>
              </a:buClr>
              <a:buSzPct val="100000"/>
              <a:buFont typeface="Calibri"/>
              <a:buChar char="–"/>
              <a:defRPr b="0" i="0" sz="22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5" name="Shape 155"/>
        <p:cNvGrpSpPr/>
        <p:nvPr/>
      </p:nvGrpSpPr>
      <p:grpSpPr>
        <a:xfrm>
          <a:off x="0" y="0"/>
          <a:ext cx="0" cy="0"/>
          <a:chOff x="0" y="0"/>
          <a:chExt cx="0" cy="0"/>
        </a:xfrm>
      </p:grpSpPr>
      <p:sp>
        <p:nvSpPr>
          <p:cNvPr id="156" name="Shape 156"/>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157" name="Shape 157"/>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DE6D28"/>
              </a:buClr>
              <a:buFont typeface="Calibri"/>
              <a:buNone/>
              <a:defRPr b="0" i="0" sz="2000" u="none" cap="none" strike="noStrike">
                <a:solidFill>
                  <a:srgbClr val="DE6D28"/>
                </a:solidFill>
                <a:latin typeface="Calibri"/>
                <a:ea typeface="Calibri"/>
                <a:cs typeface="Calibri"/>
                <a:sym typeface="Calibri"/>
              </a:defRPr>
            </a:lvl1pPr>
            <a:lvl2pPr indent="0" lvl="1" marL="457200" marR="0" rtl="0" algn="l">
              <a:spcBef>
                <a:spcPts val="360"/>
              </a:spcBef>
              <a:spcAft>
                <a:spcPts val="0"/>
              </a:spcAft>
              <a:buClr>
                <a:srgbClr val="333333"/>
              </a:buClr>
              <a:buFont typeface="Calibri"/>
              <a:buNone/>
              <a:defRPr b="0" i="0" sz="1800" u="none" cap="none" strike="noStrike">
                <a:solidFill>
                  <a:srgbClr val="333333"/>
                </a:solidFill>
                <a:latin typeface="Calibri"/>
                <a:ea typeface="Calibri"/>
                <a:cs typeface="Calibri"/>
                <a:sym typeface="Calibri"/>
              </a:defRPr>
            </a:lvl2pPr>
            <a:lvl3pPr indent="0" lvl="2" marL="914400" marR="0" rtl="0" algn="l">
              <a:spcBef>
                <a:spcPts val="320"/>
              </a:spcBef>
              <a:spcAft>
                <a:spcPts val="0"/>
              </a:spcAft>
              <a:buClr>
                <a:srgbClr val="0060A6"/>
              </a:buClr>
              <a:buFont typeface="Noto Sans Symbols"/>
              <a:buNone/>
              <a:defRPr b="0" i="0" sz="1600" u="none" cap="none" strike="noStrike">
                <a:solidFill>
                  <a:srgbClr val="0060A6"/>
                </a:solidFill>
                <a:latin typeface="Calibri"/>
                <a:ea typeface="Calibri"/>
                <a:cs typeface="Calibri"/>
                <a:sym typeface="Calibri"/>
              </a:defRPr>
            </a:lvl3pPr>
            <a:lvl4pPr indent="0" lvl="3" marL="13716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4pPr>
            <a:lvl5pPr indent="0" lvl="4" marL="18288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5pPr>
            <a:lvl6pPr indent="0" lvl="5" marL="22860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6pPr>
            <a:lvl7pPr indent="0" lvl="6" marL="27432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7pPr>
            <a:lvl8pPr indent="0" lvl="7" marL="32004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8pPr>
            <a:lvl9pPr indent="0" lvl="8" marL="36576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160" name="Shape 160"/>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rgbClr val="DE6D28"/>
              </a:buClr>
              <a:buSzPct val="100000"/>
              <a:buFont typeface="Calibri"/>
              <a:buChar char="•"/>
              <a:defRPr b="0" i="0" sz="2800" u="none" cap="none" strike="noStrike">
                <a:solidFill>
                  <a:srgbClr val="DE6D28"/>
                </a:solidFill>
                <a:latin typeface="Calibri"/>
                <a:ea typeface="Calibri"/>
                <a:cs typeface="Calibri"/>
                <a:sym typeface="Calibri"/>
              </a:defRPr>
            </a:lvl1pPr>
            <a:lvl2pPr indent="-133350" lvl="1" marL="742950" marR="0" rtl="0" algn="l">
              <a:spcBef>
                <a:spcPts val="480"/>
              </a:spcBef>
              <a:spcAft>
                <a:spcPts val="0"/>
              </a:spcAft>
              <a:buClr>
                <a:srgbClr val="333333"/>
              </a:buClr>
              <a:buSzPct val="100000"/>
              <a:buFont typeface="Calibri"/>
              <a:buChar char="–"/>
              <a:defRPr b="0" i="0" sz="24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14300" lvl="4" marL="20574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5pPr>
            <a:lvl6pPr indent="-114300" lvl="5" marL="25146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6pPr>
            <a:lvl7pPr indent="-114300" lvl="6" marL="29718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7pPr>
            <a:lvl8pPr indent="-114300" lvl="7" marL="34290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8pPr>
            <a:lvl9pPr indent="-114300" lvl="8" marL="3886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9pPr>
          </a:lstStyle>
          <a:p/>
        </p:txBody>
      </p:sp>
      <p:sp>
        <p:nvSpPr>
          <p:cNvPr id="161" name="Shape 161"/>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rgbClr val="DE6D28"/>
              </a:buClr>
              <a:buSzPct val="100000"/>
              <a:buFont typeface="Calibri"/>
              <a:buChar char="•"/>
              <a:defRPr b="0" i="0" sz="2800" u="none" cap="none" strike="noStrike">
                <a:solidFill>
                  <a:srgbClr val="DE6D28"/>
                </a:solidFill>
                <a:latin typeface="Calibri"/>
                <a:ea typeface="Calibri"/>
                <a:cs typeface="Calibri"/>
                <a:sym typeface="Calibri"/>
              </a:defRPr>
            </a:lvl1pPr>
            <a:lvl2pPr indent="-133350" lvl="1" marL="742950" marR="0" rtl="0" algn="l">
              <a:spcBef>
                <a:spcPts val="480"/>
              </a:spcBef>
              <a:spcAft>
                <a:spcPts val="0"/>
              </a:spcAft>
              <a:buClr>
                <a:srgbClr val="333333"/>
              </a:buClr>
              <a:buSzPct val="100000"/>
              <a:buFont typeface="Calibri"/>
              <a:buChar char="–"/>
              <a:defRPr b="0" i="0" sz="24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14300" lvl="4" marL="20574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5pPr>
            <a:lvl6pPr indent="-114300" lvl="5" marL="25146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6pPr>
            <a:lvl7pPr indent="-114300" lvl="6" marL="29718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7pPr>
            <a:lvl8pPr indent="-114300" lvl="7" marL="34290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8pPr>
            <a:lvl9pPr indent="-114300" lvl="8" marL="3886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62" name="Shape 162"/>
        <p:cNvGrpSpPr/>
        <p:nvPr/>
      </p:nvGrpSpPr>
      <p:grpSpPr>
        <a:xfrm>
          <a:off x="0" y="0"/>
          <a:ext cx="0" cy="0"/>
          <a:chOff x="0" y="0"/>
          <a:chExt cx="0" cy="0"/>
        </a:xfrm>
      </p:grpSpPr>
      <p:sp>
        <p:nvSpPr>
          <p:cNvPr id="163" name="Shape 16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164" name="Shape 16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DE6D28"/>
              </a:buClr>
              <a:buFont typeface="Calibri"/>
              <a:buNone/>
              <a:defRPr b="1" i="0" sz="2400" u="none" cap="none" strike="noStrike">
                <a:solidFill>
                  <a:srgbClr val="DE6D28"/>
                </a:solidFill>
                <a:latin typeface="Calibri"/>
                <a:ea typeface="Calibri"/>
                <a:cs typeface="Calibri"/>
                <a:sym typeface="Calibri"/>
              </a:defRPr>
            </a:lvl1pPr>
            <a:lvl2pPr indent="0" lvl="1" marL="457200" marR="0" rtl="0" algn="l">
              <a:spcBef>
                <a:spcPts val="400"/>
              </a:spcBef>
              <a:spcAft>
                <a:spcPts val="0"/>
              </a:spcAft>
              <a:buClr>
                <a:srgbClr val="333333"/>
              </a:buClr>
              <a:buFont typeface="Calibri"/>
              <a:buNone/>
              <a:defRPr b="1" i="0" sz="2000" u="none" cap="none" strike="noStrike">
                <a:solidFill>
                  <a:srgbClr val="333333"/>
                </a:solidFill>
                <a:latin typeface="Calibri"/>
                <a:ea typeface="Calibri"/>
                <a:cs typeface="Calibri"/>
                <a:sym typeface="Calibri"/>
              </a:defRPr>
            </a:lvl2pPr>
            <a:lvl3pPr indent="0" lvl="2" marL="914400" marR="0" rtl="0" algn="l">
              <a:spcBef>
                <a:spcPts val="360"/>
              </a:spcBef>
              <a:spcAft>
                <a:spcPts val="0"/>
              </a:spcAft>
              <a:buClr>
                <a:srgbClr val="0060A6"/>
              </a:buClr>
              <a:buFont typeface="Noto Sans Symbols"/>
              <a:buNone/>
              <a:defRPr b="1" i="0" sz="1800" u="none" cap="none" strike="noStrike">
                <a:solidFill>
                  <a:srgbClr val="0060A6"/>
                </a:solidFill>
                <a:latin typeface="Calibri"/>
                <a:ea typeface="Calibri"/>
                <a:cs typeface="Calibri"/>
                <a:sym typeface="Calibri"/>
              </a:defRPr>
            </a:lvl3pPr>
            <a:lvl4pPr indent="0" lvl="3" marL="13716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4pPr>
            <a:lvl5pPr indent="0" lvl="4" marL="18288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5pPr>
            <a:lvl6pPr indent="0" lvl="5" marL="22860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6pPr>
            <a:lvl7pPr indent="0" lvl="6" marL="27432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7pPr>
            <a:lvl8pPr indent="0" lvl="7" marL="32004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8pPr>
            <a:lvl9pPr indent="0" lvl="8" marL="36576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9pPr>
          </a:lstStyle>
          <a:p/>
        </p:txBody>
      </p:sp>
      <p:sp>
        <p:nvSpPr>
          <p:cNvPr id="165" name="Shape 16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DE6D28"/>
              </a:buClr>
              <a:buSzPct val="100000"/>
              <a:buFont typeface="Calibri"/>
              <a:buChar char="•"/>
              <a:defRPr b="0" i="0" sz="2400" u="none" cap="none" strike="noStrike">
                <a:solidFill>
                  <a:srgbClr val="DE6D28"/>
                </a:solidFill>
                <a:latin typeface="Calibri"/>
                <a:ea typeface="Calibri"/>
                <a:cs typeface="Calibri"/>
                <a:sym typeface="Calibri"/>
              </a:defRPr>
            </a:lvl1pPr>
            <a:lvl2pPr indent="-158750" lvl="1" marL="74295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2pPr>
            <a:lvl3pPr indent="-114300" lvl="2" marL="1143000" marR="0" rtl="0" algn="l">
              <a:spcBef>
                <a:spcPts val="360"/>
              </a:spcBef>
              <a:spcAft>
                <a:spcPts val="0"/>
              </a:spcAft>
              <a:buClr>
                <a:srgbClr val="0060A6"/>
              </a:buClr>
              <a:buSzPct val="100000"/>
              <a:buFont typeface="Noto Sans Symbols"/>
              <a:buChar char="▪"/>
              <a:defRPr b="0" i="0" sz="1800" u="none" cap="none" strike="noStrike">
                <a:solidFill>
                  <a:srgbClr val="0060A6"/>
                </a:solidFill>
                <a:latin typeface="Calibri"/>
                <a:ea typeface="Calibri"/>
                <a:cs typeface="Calibri"/>
                <a:sym typeface="Calibri"/>
              </a:defRPr>
            </a:lvl3pPr>
            <a:lvl4pPr indent="-127000" lvl="3" marL="1600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
        <p:nvSpPr>
          <p:cNvPr id="166" name="Shape 166"/>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DE6D28"/>
              </a:buClr>
              <a:buFont typeface="Calibri"/>
              <a:buNone/>
              <a:defRPr b="1" i="0" sz="2400" u="none" cap="none" strike="noStrike">
                <a:solidFill>
                  <a:srgbClr val="DE6D28"/>
                </a:solidFill>
                <a:latin typeface="Calibri"/>
                <a:ea typeface="Calibri"/>
                <a:cs typeface="Calibri"/>
                <a:sym typeface="Calibri"/>
              </a:defRPr>
            </a:lvl1pPr>
            <a:lvl2pPr indent="0" lvl="1" marL="457200" marR="0" rtl="0" algn="l">
              <a:spcBef>
                <a:spcPts val="400"/>
              </a:spcBef>
              <a:spcAft>
                <a:spcPts val="0"/>
              </a:spcAft>
              <a:buClr>
                <a:srgbClr val="333333"/>
              </a:buClr>
              <a:buFont typeface="Calibri"/>
              <a:buNone/>
              <a:defRPr b="1" i="0" sz="2000" u="none" cap="none" strike="noStrike">
                <a:solidFill>
                  <a:srgbClr val="333333"/>
                </a:solidFill>
                <a:latin typeface="Calibri"/>
                <a:ea typeface="Calibri"/>
                <a:cs typeface="Calibri"/>
                <a:sym typeface="Calibri"/>
              </a:defRPr>
            </a:lvl2pPr>
            <a:lvl3pPr indent="0" lvl="2" marL="914400" marR="0" rtl="0" algn="l">
              <a:spcBef>
                <a:spcPts val="360"/>
              </a:spcBef>
              <a:spcAft>
                <a:spcPts val="0"/>
              </a:spcAft>
              <a:buClr>
                <a:srgbClr val="0060A6"/>
              </a:buClr>
              <a:buFont typeface="Noto Sans Symbols"/>
              <a:buNone/>
              <a:defRPr b="1" i="0" sz="1800" u="none" cap="none" strike="noStrike">
                <a:solidFill>
                  <a:srgbClr val="0060A6"/>
                </a:solidFill>
                <a:latin typeface="Calibri"/>
                <a:ea typeface="Calibri"/>
                <a:cs typeface="Calibri"/>
                <a:sym typeface="Calibri"/>
              </a:defRPr>
            </a:lvl3pPr>
            <a:lvl4pPr indent="0" lvl="3" marL="13716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4pPr>
            <a:lvl5pPr indent="0" lvl="4" marL="18288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5pPr>
            <a:lvl6pPr indent="0" lvl="5" marL="22860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6pPr>
            <a:lvl7pPr indent="0" lvl="6" marL="27432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7pPr>
            <a:lvl8pPr indent="0" lvl="7" marL="32004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8pPr>
            <a:lvl9pPr indent="0" lvl="8" marL="36576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9pPr>
          </a:lstStyle>
          <a:p/>
        </p:txBody>
      </p:sp>
      <p:sp>
        <p:nvSpPr>
          <p:cNvPr id="167" name="Shape 167"/>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DE6D28"/>
              </a:buClr>
              <a:buSzPct val="100000"/>
              <a:buFont typeface="Calibri"/>
              <a:buChar char="•"/>
              <a:defRPr b="0" i="0" sz="2400" u="none" cap="none" strike="noStrike">
                <a:solidFill>
                  <a:srgbClr val="DE6D28"/>
                </a:solidFill>
                <a:latin typeface="Calibri"/>
                <a:ea typeface="Calibri"/>
                <a:cs typeface="Calibri"/>
                <a:sym typeface="Calibri"/>
              </a:defRPr>
            </a:lvl1pPr>
            <a:lvl2pPr indent="-158750" lvl="1" marL="74295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2pPr>
            <a:lvl3pPr indent="-114300" lvl="2" marL="1143000" marR="0" rtl="0" algn="l">
              <a:spcBef>
                <a:spcPts val="360"/>
              </a:spcBef>
              <a:spcAft>
                <a:spcPts val="0"/>
              </a:spcAft>
              <a:buClr>
                <a:srgbClr val="0060A6"/>
              </a:buClr>
              <a:buSzPct val="100000"/>
              <a:buFont typeface="Noto Sans Symbols"/>
              <a:buChar char="▪"/>
              <a:defRPr b="0" i="0" sz="1800" u="none" cap="none" strike="noStrike">
                <a:solidFill>
                  <a:srgbClr val="0060A6"/>
                </a:solidFill>
                <a:latin typeface="Calibri"/>
                <a:ea typeface="Calibri"/>
                <a:cs typeface="Calibri"/>
                <a:sym typeface="Calibri"/>
              </a:defRPr>
            </a:lvl3pPr>
            <a:lvl4pPr indent="-127000" lvl="3" marL="1600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68" name="Shape 168"/>
        <p:cNvGrpSpPr/>
        <p:nvPr/>
      </p:nvGrpSpPr>
      <p:grpSpPr>
        <a:xfrm>
          <a:off x="0" y="0"/>
          <a:ext cx="0" cy="0"/>
          <a:chOff x="0" y="0"/>
          <a:chExt cx="0" cy="0"/>
        </a:xfrm>
      </p:grpSpPr>
      <p:sp>
        <p:nvSpPr>
          <p:cNvPr id="169" name="Shape 169"/>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70"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blipFill rotWithShape="1">
          <a:blip r:embed="rId2">
            <a:alphaModFix/>
          </a:blip>
          <a:stretch>
            <a:fillRect b="0" l="0" r="0" t="0"/>
          </a:stretch>
        </a:blipFill>
      </p:bgPr>
    </p:bg>
    <p:spTree>
      <p:nvGrpSpPr>
        <p:cNvPr id="31" name="Shape 31"/>
        <p:cNvGrpSpPr/>
        <p:nvPr/>
      </p:nvGrpSpPr>
      <p:grpSpPr>
        <a:xfrm>
          <a:off x="0" y="0"/>
          <a:ext cx="0" cy="0"/>
          <a:chOff x="0" y="0"/>
          <a:chExt cx="0" cy="0"/>
        </a:xfrm>
      </p:grpSpPr>
      <p:cxnSp>
        <p:nvCxnSpPr>
          <p:cNvPr id="32" name="Shape 32"/>
          <p:cNvCxnSpPr/>
          <p:nvPr/>
        </p:nvCxnSpPr>
        <p:spPr>
          <a:xfrm>
            <a:off x="514350" y="3444901"/>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33" name="Shape 33"/>
          <p:cNvSpPr txBox="1"/>
          <p:nvPr>
            <p:ph idx="1" type="body"/>
          </p:nvPr>
        </p:nvSpPr>
        <p:spPr>
          <a:xfrm>
            <a:off x="381000" y="1676400"/>
            <a:ext cx="8458200" cy="1219199"/>
          </a:xfrm>
          <a:prstGeom prst="rect">
            <a:avLst/>
          </a:prstGeom>
          <a:noFill/>
          <a:ln>
            <a:noFill/>
          </a:ln>
        </p:spPr>
        <p:txBody>
          <a:bodyPr anchorCtr="0" anchor="b" bIns="91425" lIns="91425" rIns="91425" tIns="91425"/>
          <a:lstStyle>
            <a:lvl1pPr indent="0" lvl="0" marL="0" marR="0" rtl="0" algn="r">
              <a:spcBef>
                <a:spcPts val="400"/>
              </a:spcBef>
              <a:buClr>
                <a:schemeClr val="accent1"/>
              </a:buClr>
              <a:buFont typeface="Noto Sans Symbols"/>
              <a:buNone/>
              <a:defRPr b="0" i="0" sz="2000" u="none" cap="none" strike="noStrike">
                <a:solidFill>
                  <a:srgbClr val="DCD0B0"/>
                </a:solidFill>
                <a:latin typeface="Source Sans Pro"/>
                <a:ea typeface="Source Sans Pro"/>
                <a:cs typeface="Source Sans Pro"/>
                <a:sym typeface="Source Sans Pro"/>
              </a:defRPr>
            </a:lvl1pPr>
            <a:lvl2pPr indent="-285750" lvl="1" marL="742950" marR="0" rtl="0" algn="l">
              <a:spcBef>
                <a:spcPts val="360"/>
              </a:spcBef>
              <a:buClr>
                <a:schemeClr val="accent1"/>
              </a:buClr>
              <a:buFont typeface="Noto Sans Symbols"/>
              <a:buNone/>
              <a:defRPr b="0" i="0" sz="1800" u="none" cap="none" strike="noStrike">
                <a:solidFill>
                  <a:schemeClr val="lt1"/>
                </a:solidFill>
                <a:latin typeface="Source Sans Pro"/>
                <a:ea typeface="Source Sans Pro"/>
                <a:cs typeface="Source Sans Pro"/>
                <a:sym typeface="Source Sans Pro"/>
              </a:defRPr>
            </a:lvl2pPr>
            <a:lvl3pPr indent="-228600" lvl="2" marL="1143000" marR="0" rtl="0" algn="l">
              <a:spcBef>
                <a:spcPts val="320"/>
              </a:spcBef>
              <a:buClr>
                <a:schemeClr val="accent1"/>
              </a:buClr>
              <a:buFont typeface="Noto Sans Symbols"/>
              <a:buNone/>
              <a:defRPr b="0" i="0" sz="1600" u="none" cap="none" strike="noStrike">
                <a:solidFill>
                  <a:schemeClr val="lt1"/>
                </a:solidFill>
                <a:latin typeface="Source Sans Pro"/>
                <a:ea typeface="Source Sans Pro"/>
                <a:cs typeface="Source Sans Pro"/>
                <a:sym typeface="Source Sans Pro"/>
              </a:defRPr>
            </a:lvl3pPr>
            <a:lvl4pPr indent="-228600" lvl="3" marL="1600200" marR="0" rtl="0" algn="l">
              <a:spcBef>
                <a:spcPts val="280"/>
              </a:spcBef>
              <a:buClr>
                <a:schemeClr val="accent1"/>
              </a:buClr>
              <a:buFont typeface="Noto Sans Symbols"/>
              <a:buNone/>
              <a:defRPr b="0" i="0" sz="1400" u="none" cap="none" strike="noStrike">
                <a:solidFill>
                  <a:schemeClr val="lt1"/>
                </a:solidFill>
                <a:latin typeface="Source Sans Pro"/>
                <a:ea typeface="Source Sans Pro"/>
                <a:cs typeface="Source Sans Pro"/>
                <a:sym typeface="Source Sans Pro"/>
              </a:defRPr>
            </a:lvl4pPr>
            <a:lvl5pPr indent="-228600" lvl="4" marL="2057400" marR="0" rtl="0" algn="l">
              <a:spcBef>
                <a:spcPts val="280"/>
              </a:spcBef>
              <a:buClr>
                <a:schemeClr val="accent1"/>
              </a:buClr>
              <a:buFont typeface="Noto Sans Symbols"/>
              <a:buNone/>
              <a:defRPr b="0" i="0" sz="1400" u="none" cap="none" strike="noStrike">
                <a:solidFill>
                  <a:schemeClr val="lt1"/>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lt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lt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lt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lt2"/>
                </a:solidFill>
                <a:latin typeface="Source Sans Pro"/>
                <a:ea typeface="Source Sans Pro"/>
                <a:cs typeface="Source Sans Pro"/>
                <a:sym typeface="Source Sans Pro"/>
              </a:defRPr>
            </a:lvl9pPr>
          </a:lstStyle>
          <a:p/>
        </p:txBody>
      </p:sp>
      <p:sp>
        <p:nvSpPr>
          <p:cNvPr id="34" name="Shape 34"/>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35" name="Shape 35"/>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36" name="Shape 36"/>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
        <p:nvSpPr>
          <p:cNvPr id="37" name="Shape 37"/>
          <p:cNvSpPr txBox="1"/>
          <p:nvPr>
            <p:ph type="title"/>
          </p:nvPr>
        </p:nvSpPr>
        <p:spPr>
          <a:xfrm>
            <a:off x="180475" y="2947084"/>
            <a:ext cx="8686800" cy="1184824"/>
          </a:xfrm>
          <a:prstGeom prst="rect">
            <a:avLst/>
          </a:prstGeom>
          <a:noFill/>
          <a:ln>
            <a:noFill/>
          </a:ln>
        </p:spPr>
        <p:txBody>
          <a:bodyPr anchorCtr="0" anchor="t" bIns="91425" lIns="91425" rIns="91425" tIns="91425"/>
          <a:lstStyle>
            <a:lvl1pPr indent="0" lvl="0" marL="0" marR="0" rtl="0" algn="r">
              <a:spcBef>
                <a:spcPts val="0"/>
              </a:spcBef>
              <a:buClr>
                <a:schemeClr val="lt2"/>
              </a:buClr>
              <a:buFont typeface="Source Sans Pro"/>
              <a:buNone/>
              <a:defRPr b="0" i="0" sz="3600" u="none" cap="none" strike="noStrike">
                <a:solidFill>
                  <a:schemeClr val="lt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71" name="Shape 171"/>
        <p:cNvGrpSpPr/>
        <p:nvPr/>
      </p:nvGrpSpPr>
      <p:grpSpPr>
        <a:xfrm>
          <a:off x="0" y="0"/>
          <a:ext cx="0" cy="0"/>
          <a:chOff x="0" y="0"/>
          <a:chExt cx="0" cy="0"/>
        </a:xfrm>
      </p:grpSpPr>
      <p:sp>
        <p:nvSpPr>
          <p:cNvPr id="172" name="Shape 172"/>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173" name="Shape 173"/>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rgbClr val="DE6D28"/>
              </a:buClr>
              <a:buSzPct val="100000"/>
              <a:buFont typeface="Calibri"/>
              <a:buChar char="•"/>
              <a:defRPr b="0" i="0" sz="3200" u="none" cap="none" strike="noStrike">
                <a:solidFill>
                  <a:srgbClr val="DE6D28"/>
                </a:solidFill>
                <a:latin typeface="Calibri"/>
                <a:ea typeface="Calibri"/>
                <a:cs typeface="Calibri"/>
                <a:sym typeface="Calibri"/>
              </a:defRPr>
            </a:lvl1pPr>
            <a:lvl2pPr indent="-107950" lvl="1" marL="742950" marR="0" rtl="0" algn="l">
              <a:spcBef>
                <a:spcPts val="560"/>
              </a:spcBef>
              <a:spcAft>
                <a:spcPts val="0"/>
              </a:spcAft>
              <a:buClr>
                <a:srgbClr val="333333"/>
              </a:buClr>
              <a:buSzPct val="100000"/>
              <a:buFont typeface="Calibri"/>
              <a:buChar char="–"/>
              <a:defRPr b="0" i="0" sz="2800" u="none" cap="none" strike="noStrike">
                <a:solidFill>
                  <a:srgbClr val="333333"/>
                </a:solidFill>
                <a:latin typeface="Calibri"/>
                <a:ea typeface="Calibri"/>
                <a:cs typeface="Calibri"/>
                <a:sym typeface="Calibri"/>
              </a:defRPr>
            </a:lvl2pPr>
            <a:lvl3pPr indent="-76200" lvl="2" marL="1143000" marR="0" rtl="0" algn="l">
              <a:spcBef>
                <a:spcPts val="480"/>
              </a:spcBef>
              <a:spcAft>
                <a:spcPts val="0"/>
              </a:spcAft>
              <a:buClr>
                <a:srgbClr val="0060A6"/>
              </a:buClr>
              <a:buSzPct val="100000"/>
              <a:buFont typeface="Noto Sans Symbols"/>
              <a:buChar char="▪"/>
              <a:defRPr b="0" i="0" sz="2400" u="none" cap="none" strike="noStrike">
                <a:solidFill>
                  <a:srgbClr val="0060A6"/>
                </a:solidFill>
                <a:latin typeface="Calibri"/>
                <a:ea typeface="Calibri"/>
                <a:cs typeface="Calibri"/>
                <a:sym typeface="Calibri"/>
              </a:defRPr>
            </a:lvl3pPr>
            <a:lvl4pPr indent="-101600" lvl="3" marL="16002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4pPr>
            <a:lvl5pPr indent="-101600" lvl="4" marL="20574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5pPr>
            <a:lvl6pPr indent="-101600" lvl="5" marL="25146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6pPr>
            <a:lvl7pPr indent="-101600" lvl="6" marL="29718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7pPr>
            <a:lvl8pPr indent="-101600" lvl="7" marL="34290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8pPr>
            <a:lvl9pPr indent="-101600" lvl="8" marL="38862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9pPr>
          </a:lstStyle>
          <a:p/>
        </p:txBody>
      </p:sp>
      <p:sp>
        <p:nvSpPr>
          <p:cNvPr id="174" name="Shape 174"/>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DE6D28"/>
              </a:buClr>
              <a:buFont typeface="Calibri"/>
              <a:buNone/>
              <a:defRPr b="0" i="0" sz="1400" u="none" cap="none" strike="noStrike">
                <a:solidFill>
                  <a:srgbClr val="DE6D28"/>
                </a:solidFill>
                <a:latin typeface="Calibri"/>
                <a:ea typeface="Calibri"/>
                <a:cs typeface="Calibri"/>
                <a:sym typeface="Calibri"/>
              </a:defRPr>
            </a:lvl1pPr>
            <a:lvl2pPr indent="0" lvl="1" marL="457200" marR="0" rtl="0" algn="l">
              <a:spcBef>
                <a:spcPts val="240"/>
              </a:spcBef>
              <a:spcAft>
                <a:spcPts val="0"/>
              </a:spcAft>
              <a:buClr>
                <a:srgbClr val="333333"/>
              </a:buClr>
              <a:buFont typeface="Calibri"/>
              <a:buNone/>
              <a:defRPr b="0" i="0" sz="1200" u="none" cap="none" strike="noStrike">
                <a:solidFill>
                  <a:srgbClr val="333333"/>
                </a:solidFill>
                <a:latin typeface="Calibri"/>
                <a:ea typeface="Calibri"/>
                <a:cs typeface="Calibri"/>
                <a:sym typeface="Calibri"/>
              </a:defRPr>
            </a:lvl2pPr>
            <a:lvl3pPr indent="0" lvl="2" marL="914400" marR="0" rtl="0" algn="l">
              <a:spcBef>
                <a:spcPts val="200"/>
              </a:spcBef>
              <a:spcAft>
                <a:spcPts val="0"/>
              </a:spcAft>
              <a:buClr>
                <a:srgbClr val="0060A6"/>
              </a:buClr>
              <a:buFont typeface="Noto Sans Symbols"/>
              <a:buNone/>
              <a:defRPr b="0" i="0" sz="1000" u="none" cap="none" strike="noStrike">
                <a:solidFill>
                  <a:srgbClr val="0060A6"/>
                </a:solidFill>
                <a:latin typeface="Calibri"/>
                <a:ea typeface="Calibri"/>
                <a:cs typeface="Calibri"/>
                <a:sym typeface="Calibri"/>
              </a:defRPr>
            </a:lvl3pPr>
            <a:lvl4pPr indent="0" lvl="3" marL="13716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4pPr>
            <a:lvl5pPr indent="0" lvl="4" marL="18288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5pPr>
            <a:lvl6pPr indent="0" lvl="5" marL="22860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6pPr>
            <a:lvl7pPr indent="0" lvl="6" marL="27432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7pPr>
            <a:lvl8pPr indent="0" lvl="7" marL="32004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8pPr>
            <a:lvl9pPr indent="0" lvl="8" marL="36576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75" name="Shape 175"/>
        <p:cNvGrpSpPr/>
        <p:nvPr/>
      </p:nvGrpSpPr>
      <p:grpSpPr>
        <a:xfrm>
          <a:off x="0" y="0"/>
          <a:ext cx="0" cy="0"/>
          <a:chOff x="0" y="0"/>
          <a:chExt cx="0" cy="0"/>
        </a:xfrm>
      </p:grpSpPr>
      <p:sp>
        <p:nvSpPr>
          <p:cNvPr id="176" name="Shape 17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177" name="Shape 17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rgbClr val="DE6D28"/>
              </a:buClr>
              <a:buFont typeface="Calibri"/>
              <a:buNone/>
              <a:defRPr b="0" i="0" sz="3200" u="none" cap="none" strike="noStrike">
                <a:solidFill>
                  <a:srgbClr val="DE6D28"/>
                </a:solidFill>
                <a:latin typeface="Calibri"/>
                <a:ea typeface="Calibri"/>
                <a:cs typeface="Calibri"/>
                <a:sym typeface="Calibri"/>
              </a:defRPr>
            </a:lvl1pPr>
            <a:lvl2pPr indent="0" lvl="1" marL="457200" marR="0" rtl="0" algn="l">
              <a:spcBef>
                <a:spcPts val="560"/>
              </a:spcBef>
              <a:spcAft>
                <a:spcPts val="0"/>
              </a:spcAft>
              <a:buClr>
                <a:srgbClr val="333333"/>
              </a:buClr>
              <a:buFont typeface="Calibri"/>
              <a:buNone/>
              <a:defRPr b="0" i="0" sz="2800" u="none" cap="none" strike="noStrike">
                <a:solidFill>
                  <a:srgbClr val="333333"/>
                </a:solidFill>
                <a:latin typeface="Calibri"/>
                <a:ea typeface="Calibri"/>
                <a:cs typeface="Calibri"/>
                <a:sym typeface="Calibri"/>
              </a:defRPr>
            </a:lvl2pPr>
            <a:lvl3pPr indent="0" lvl="2" marL="914400" marR="0" rtl="0" algn="l">
              <a:spcBef>
                <a:spcPts val="480"/>
              </a:spcBef>
              <a:spcAft>
                <a:spcPts val="0"/>
              </a:spcAft>
              <a:buClr>
                <a:srgbClr val="0060A6"/>
              </a:buClr>
              <a:buFont typeface="Noto Sans Symbols"/>
              <a:buNone/>
              <a:defRPr b="0" i="0" sz="2400" u="none" cap="none" strike="noStrike">
                <a:solidFill>
                  <a:srgbClr val="0060A6"/>
                </a:solidFill>
                <a:latin typeface="Calibri"/>
                <a:ea typeface="Calibri"/>
                <a:cs typeface="Calibri"/>
                <a:sym typeface="Calibri"/>
              </a:defRPr>
            </a:lvl3pPr>
            <a:lvl4pPr indent="0" lvl="3" marL="13716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4pPr>
            <a:lvl5pPr indent="0" lvl="4" marL="18288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5pPr>
            <a:lvl6pPr indent="0" lvl="5" marL="22860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6pPr>
            <a:lvl7pPr indent="0" lvl="6" marL="27432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7pPr>
            <a:lvl8pPr indent="0" lvl="7" marL="32004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8pPr>
            <a:lvl9pPr indent="0" lvl="8" marL="36576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9pPr>
          </a:lstStyle>
          <a:p/>
        </p:txBody>
      </p:sp>
      <p:sp>
        <p:nvSpPr>
          <p:cNvPr id="178" name="Shape 17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DE6D28"/>
              </a:buClr>
              <a:buFont typeface="Calibri"/>
              <a:buNone/>
              <a:defRPr b="0" i="0" sz="1400" u="none" cap="none" strike="noStrike">
                <a:solidFill>
                  <a:srgbClr val="DE6D28"/>
                </a:solidFill>
                <a:latin typeface="Calibri"/>
                <a:ea typeface="Calibri"/>
                <a:cs typeface="Calibri"/>
                <a:sym typeface="Calibri"/>
              </a:defRPr>
            </a:lvl1pPr>
            <a:lvl2pPr indent="0" lvl="1" marL="457200" marR="0" rtl="0" algn="l">
              <a:spcBef>
                <a:spcPts val="240"/>
              </a:spcBef>
              <a:spcAft>
                <a:spcPts val="0"/>
              </a:spcAft>
              <a:buClr>
                <a:srgbClr val="333333"/>
              </a:buClr>
              <a:buFont typeface="Calibri"/>
              <a:buNone/>
              <a:defRPr b="0" i="0" sz="1200" u="none" cap="none" strike="noStrike">
                <a:solidFill>
                  <a:srgbClr val="333333"/>
                </a:solidFill>
                <a:latin typeface="Calibri"/>
                <a:ea typeface="Calibri"/>
                <a:cs typeface="Calibri"/>
                <a:sym typeface="Calibri"/>
              </a:defRPr>
            </a:lvl2pPr>
            <a:lvl3pPr indent="0" lvl="2" marL="914400" marR="0" rtl="0" algn="l">
              <a:spcBef>
                <a:spcPts val="200"/>
              </a:spcBef>
              <a:spcAft>
                <a:spcPts val="0"/>
              </a:spcAft>
              <a:buClr>
                <a:srgbClr val="0060A6"/>
              </a:buClr>
              <a:buFont typeface="Noto Sans Symbols"/>
              <a:buNone/>
              <a:defRPr b="0" i="0" sz="1000" u="none" cap="none" strike="noStrike">
                <a:solidFill>
                  <a:srgbClr val="0060A6"/>
                </a:solidFill>
                <a:latin typeface="Calibri"/>
                <a:ea typeface="Calibri"/>
                <a:cs typeface="Calibri"/>
                <a:sym typeface="Calibri"/>
              </a:defRPr>
            </a:lvl3pPr>
            <a:lvl4pPr indent="0" lvl="3" marL="13716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4pPr>
            <a:lvl5pPr indent="0" lvl="4" marL="18288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5pPr>
            <a:lvl6pPr indent="0" lvl="5" marL="22860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6pPr>
            <a:lvl7pPr indent="0" lvl="6" marL="27432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7pPr>
            <a:lvl8pPr indent="0" lvl="7" marL="32004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8pPr>
            <a:lvl9pPr indent="0" lvl="8" marL="36576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9" name="Shape 179"/>
        <p:cNvGrpSpPr/>
        <p:nvPr/>
      </p:nvGrpSpPr>
      <p:grpSpPr>
        <a:xfrm>
          <a:off x="0" y="0"/>
          <a:ext cx="0" cy="0"/>
          <a:chOff x="0" y="0"/>
          <a:chExt cx="0" cy="0"/>
        </a:xfrm>
      </p:grpSpPr>
      <p:sp>
        <p:nvSpPr>
          <p:cNvPr id="180" name="Shape 180"/>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181" name="Shape 181"/>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DE6D28"/>
              </a:buClr>
              <a:buSzPct val="100000"/>
              <a:buFont typeface="Calibri"/>
              <a:buChar char="•"/>
              <a:defRPr b="0" i="0" sz="2400" u="none" cap="none" strike="noStrike">
                <a:solidFill>
                  <a:srgbClr val="DE6D28"/>
                </a:solidFill>
                <a:latin typeface="Calibri"/>
                <a:ea typeface="Calibri"/>
                <a:cs typeface="Calibri"/>
                <a:sym typeface="Calibri"/>
              </a:defRPr>
            </a:lvl1pPr>
            <a:lvl2pPr indent="-146050" lvl="1" marL="742950" marR="0" rtl="0" algn="l">
              <a:spcBef>
                <a:spcPts val="440"/>
              </a:spcBef>
              <a:spcAft>
                <a:spcPts val="0"/>
              </a:spcAft>
              <a:buClr>
                <a:srgbClr val="333333"/>
              </a:buClr>
              <a:buSzPct val="100000"/>
              <a:buFont typeface="Calibri"/>
              <a:buChar char="–"/>
              <a:defRPr b="0" i="0" sz="22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82" name="Shape 182"/>
        <p:cNvGrpSpPr/>
        <p:nvPr/>
      </p:nvGrpSpPr>
      <p:grpSpPr>
        <a:xfrm>
          <a:off x="0" y="0"/>
          <a:ext cx="0" cy="0"/>
          <a:chOff x="0" y="0"/>
          <a:chExt cx="0" cy="0"/>
        </a:xfrm>
      </p:grpSpPr>
      <p:sp>
        <p:nvSpPr>
          <p:cNvPr id="183" name="Shape 183"/>
          <p:cNvSpPr txBox="1"/>
          <p:nvPr>
            <p:ph type="title"/>
          </p:nvPr>
        </p:nvSpPr>
        <p:spPr>
          <a:xfrm rot="5400000">
            <a:off x="4732337" y="2171700"/>
            <a:ext cx="5851525" cy="20574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184" name="Shape 184"/>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DE6D28"/>
              </a:buClr>
              <a:buSzPct val="100000"/>
              <a:buFont typeface="Calibri"/>
              <a:buChar char="•"/>
              <a:defRPr b="0" i="0" sz="2400" u="none" cap="none" strike="noStrike">
                <a:solidFill>
                  <a:srgbClr val="DE6D28"/>
                </a:solidFill>
                <a:latin typeface="Calibri"/>
                <a:ea typeface="Calibri"/>
                <a:cs typeface="Calibri"/>
                <a:sym typeface="Calibri"/>
              </a:defRPr>
            </a:lvl1pPr>
            <a:lvl2pPr indent="-146050" lvl="1" marL="742950" marR="0" rtl="0" algn="l">
              <a:spcBef>
                <a:spcPts val="440"/>
              </a:spcBef>
              <a:spcAft>
                <a:spcPts val="0"/>
              </a:spcAft>
              <a:buClr>
                <a:srgbClr val="333333"/>
              </a:buClr>
              <a:buSzPct val="100000"/>
              <a:buFont typeface="Calibri"/>
              <a:buChar char="–"/>
              <a:defRPr b="0" i="0" sz="22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8" name="Shape 38"/>
        <p:cNvGrpSpPr/>
        <p:nvPr/>
      </p:nvGrpSpPr>
      <p:grpSpPr>
        <a:xfrm>
          <a:off x="0" y="0"/>
          <a:ext cx="0" cy="0"/>
          <a:chOff x="0" y="0"/>
          <a:chExt cx="0" cy="0"/>
        </a:xfrm>
      </p:grpSpPr>
      <p:sp>
        <p:nvSpPr>
          <p:cNvPr id="39" name="Shape 39"/>
          <p:cNvSpPr txBox="1"/>
          <p:nvPr>
            <p:ph type="title"/>
          </p:nvPr>
        </p:nvSpPr>
        <p:spPr>
          <a:xfrm>
            <a:off x="301752" y="457200"/>
            <a:ext cx="8686800" cy="841248"/>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304800" y="1600200"/>
            <a:ext cx="4190999" cy="4724400"/>
          </a:xfrm>
          <a:prstGeom prst="rect">
            <a:avLst/>
          </a:prstGeom>
          <a:noFill/>
          <a:ln>
            <a:noFill/>
          </a:ln>
        </p:spPr>
        <p:txBody>
          <a:bodyPr anchorCtr="0" anchor="t" bIns="91425" lIns="91425" rIns="91425" tIns="91425"/>
          <a:lstStyle>
            <a:lvl1pPr indent="-218440" lvl="0" marL="342900" marR="0" rtl="0" algn="l">
              <a:spcBef>
                <a:spcPts val="560"/>
              </a:spcBef>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1pPr>
            <a:lvl2pPr indent="-179069" lvl="1" marL="742950" marR="0" rtl="0" algn="l">
              <a:spcBef>
                <a:spcPts val="480"/>
              </a:spcBef>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2pPr>
            <a:lvl3pPr indent="-139700" lvl="2" marL="1143000" marR="0" rtl="0" algn="l">
              <a:spcBef>
                <a:spcPts val="400"/>
              </a:spcBef>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3pPr>
            <a:lvl4pPr indent="-148589" lvl="3" marL="1600200" marR="0" rtl="0" algn="l">
              <a:spcBef>
                <a:spcPts val="360"/>
              </a:spcBef>
              <a:buClr>
                <a:schemeClr val="accent1"/>
              </a:buClr>
              <a:buSzPct val="70000"/>
              <a:buFont typeface="Noto Sans Symbols"/>
              <a:buChar char="✱"/>
              <a:defRPr b="0" i="0" sz="18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41" name="Shape 41"/>
          <p:cNvSpPr txBox="1"/>
          <p:nvPr>
            <p:ph idx="2" type="body"/>
          </p:nvPr>
        </p:nvSpPr>
        <p:spPr>
          <a:xfrm>
            <a:off x="4648200" y="1600200"/>
            <a:ext cx="4343400" cy="4724400"/>
          </a:xfrm>
          <a:prstGeom prst="rect">
            <a:avLst/>
          </a:prstGeom>
          <a:noFill/>
          <a:ln>
            <a:noFill/>
          </a:ln>
        </p:spPr>
        <p:txBody>
          <a:bodyPr anchorCtr="0" anchor="t" bIns="91425" lIns="91425" rIns="91425" tIns="91425"/>
          <a:lstStyle>
            <a:lvl1pPr indent="-218440" lvl="0" marL="342900" marR="0" rtl="0" algn="l">
              <a:spcBef>
                <a:spcPts val="560"/>
              </a:spcBef>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1pPr>
            <a:lvl2pPr indent="-179069" lvl="1" marL="742950" marR="0" rtl="0" algn="l">
              <a:spcBef>
                <a:spcPts val="480"/>
              </a:spcBef>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2pPr>
            <a:lvl3pPr indent="-139700" lvl="2" marL="1143000" marR="0" rtl="0" algn="l">
              <a:spcBef>
                <a:spcPts val="400"/>
              </a:spcBef>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3pPr>
            <a:lvl4pPr indent="-148589" lvl="3" marL="1600200" marR="0" rtl="0" algn="l">
              <a:spcBef>
                <a:spcPts val="360"/>
              </a:spcBef>
              <a:buClr>
                <a:schemeClr val="accent1"/>
              </a:buClr>
              <a:buSzPct val="70000"/>
              <a:buFont typeface="Noto Sans Symbols"/>
              <a:buChar char="✱"/>
              <a:defRPr b="0" i="0" sz="18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42" name="Shape 42"/>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5" name="Shape 45"/>
        <p:cNvGrpSpPr/>
        <p:nvPr/>
      </p:nvGrpSpPr>
      <p:grpSpPr>
        <a:xfrm>
          <a:off x="0" y="0"/>
          <a:ext cx="0" cy="0"/>
          <a:chOff x="0" y="0"/>
          <a:chExt cx="0" cy="0"/>
        </a:xfrm>
      </p:grpSpPr>
      <p:sp>
        <p:nvSpPr>
          <p:cNvPr id="46" name="Shape 46"/>
          <p:cNvSpPr txBox="1"/>
          <p:nvPr>
            <p:ph type="title"/>
          </p:nvPr>
        </p:nvSpPr>
        <p:spPr>
          <a:xfrm>
            <a:off x="304800" y="5410200"/>
            <a:ext cx="8610599" cy="882649"/>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 type="body"/>
          </p:nvPr>
        </p:nvSpPr>
        <p:spPr>
          <a:xfrm>
            <a:off x="281443" y="666750"/>
            <a:ext cx="4290555" cy="639762"/>
          </a:xfrm>
          <a:prstGeom prst="rect">
            <a:avLst/>
          </a:prstGeom>
          <a:noFill/>
          <a:ln>
            <a:noFill/>
          </a:ln>
        </p:spPr>
        <p:txBody>
          <a:bodyPr anchorCtr="0" anchor="ctr" bIns="91425" lIns="91425" rIns="91425" tIns="91425"/>
          <a:lstStyle>
            <a:lvl1pPr indent="0" lvl="0" marL="0" marR="0" rtl="0" algn="l">
              <a:spcBef>
                <a:spcPts val="360"/>
              </a:spcBef>
              <a:buClr>
                <a:schemeClr val="accent1"/>
              </a:buClr>
              <a:buFont typeface="Noto Sans Symbols"/>
              <a:buNone/>
              <a:defRPr b="0" i="0" sz="1800" u="none" cap="none" strike="noStrike">
                <a:solidFill>
                  <a:srgbClr val="AF7621"/>
                </a:solidFill>
                <a:latin typeface="Source Sans Pro"/>
                <a:ea typeface="Source Sans Pro"/>
                <a:cs typeface="Source Sans Pro"/>
                <a:sym typeface="Source Sans Pro"/>
              </a:defRPr>
            </a:lvl1pPr>
            <a:lvl2pPr indent="-285750" lvl="1" marL="742950" marR="0" rtl="0" algn="l">
              <a:spcBef>
                <a:spcPts val="400"/>
              </a:spcBef>
              <a:buClr>
                <a:schemeClr val="accent1"/>
              </a:buClr>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143000" marR="0" rtl="0" algn="l">
              <a:spcBef>
                <a:spcPts val="360"/>
              </a:spcBef>
              <a:buClr>
                <a:schemeClr val="accent1"/>
              </a:buClr>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600200" marR="0" rtl="0" algn="l">
              <a:spcBef>
                <a:spcPts val="320"/>
              </a:spcBef>
              <a:buClr>
                <a:schemeClr val="accent1"/>
              </a:buClr>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057400" marR="0" rtl="0" algn="l">
              <a:spcBef>
                <a:spcPts val="320"/>
              </a:spcBef>
              <a:buClr>
                <a:schemeClr val="accent1"/>
              </a:buClr>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48" name="Shape 48"/>
          <p:cNvSpPr txBox="1"/>
          <p:nvPr>
            <p:ph idx="2" type="body"/>
          </p:nvPr>
        </p:nvSpPr>
        <p:spPr>
          <a:xfrm>
            <a:off x="4645025" y="666750"/>
            <a:ext cx="4292241" cy="639762"/>
          </a:xfrm>
          <a:prstGeom prst="rect">
            <a:avLst/>
          </a:prstGeom>
          <a:noFill/>
          <a:ln>
            <a:noFill/>
          </a:ln>
        </p:spPr>
        <p:txBody>
          <a:bodyPr anchorCtr="0" anchor="ctr" bIns="91425" lIns="91425" rIns="91425" tIns="91425"/>
          <a:lstStyle>
            <a:lvl1pPr indent="0" lvl="0" marL="0" marR="0" rtl="0" algn="l">
              <a:spcBef>
                <a:spcPts val="360"/>
              </a:spcBef>
              <a:buClr>
                <a:schemeClr val="accent1"/>
              </a:buClr>
              <a:buFont typeface="Noto Sans Symbols"/>
              <a:buNone/>
              <a:defRPr b="0" i="0" sz="1800" u="none" cap="none" strike="noStrike">
                <a:solidFill>
                  <a:srgbClr val="AF7621"/>
                </a:solidFill>
                <a:latin typeface="Source Sans Pro"/>
                <a:ea typeface="Source Sans Pro"/>
                <a:cs typeface="Source Sans Pro"/>
                <a:sym typeface="Source Sans Pro"/>
              </a:defRPr>
            </a:lvl1pPr>
            <a:lvl2pPr indent="-285750" lvl="1" marL="742950" marR="0" rtl="0" algn="l">
              <a:spcBef>
                <a:spcPts val="400"/>
              </a:spcBef>
              <a:buClr>
                <a:schemeClr val="accent1"/>
              </a:buClr>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143000" marR="0" rtl="0" algn="l">
              <a:spcBef>
                <a:spcPts val="360"/>
              </a:spcBef>
              <a:buClr>
                <a:schemeClr val="accent1"/>
              </a:buClr>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600200" marR="0" rtl="0" algn="l">
              <a:spcBef>
                <a:spcPts val="320"/>
              </a:spcBef>
              <a:buClr>
                <a:schemeClr val="accent1"/>
              </a:buClr>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057400" marR="0" rtl="0" algn="l">
              <a:spcBef>
                <a:spcPts val="320"/>
              </a:spcBef>
              <a:buClr>
                <a:schemeClr val="accent1"/>
              </a:buClr>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49" name="Shape 49"/>
          <p:cNvSpPr txBox="1"/>
          <p:nvPr>
            <p:ph idx="3" type="body"/>
          </p:nvPr>
        </p:nvSpPr>
        <p:spPr>
          <a:xfrm>
            <a:off x="281443" y="1316037"/>
            <a:ext cx="4290555" cy="3941762"/>
          </a:xfrm>
          <a:prstGeom prst="rect">
            <a:avLst/>
          </a:prstGeom>
          <a:noFill/>
          <a:ln>
            <a:noFill/>
          </a:ln>
        </p:spPr>
        <p:txBody>
          <a:bodyPr anchorCtr="0" anchor="t" bIns="91425" lIns="91425" rIns="91425" tIns="91425"/>
          <a:lstStyle>
            <a:lvl1pPr indent="-236220" lvl="0" marL="342900" marR="0" rtl="0" algn="l">
              <a:spcBef>
                <a:spcPts val="480"/>
              </a:spcBef>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196850" lvl="1" marL="742950" marR="0" rtl="0" algn="l">
              <a:spcBef>
                <a:spcPts val="400"/>
              </a:spcBef>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148589" lvl="2" marL="1143000" marR="0" rtl="0" algn="l">
              <a:spcBef>
                <a:spcPts val="360"/>
              </a:spcBef>
              <a:buClr>
                <a:schemeClr val="accent1"/>
              </a:buClr>
              <a:buSzPct val="700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157480" lvl="3" marL="1600200" marR="0" rtl="0" algn="l">
              <a:spcBef>
                <a:spcPts val="320"/>
              </a:spcBef>
              <a:buClr>
                <a:schemeClr val="accent1"/>
              </a:buClr>
              <a:buSzPct val="700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167639" lvl="4" marL="20574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0" name="Shape 50"/>
          <p:cNvSpPr txBox="1"/>
          <p:nvPr>
            <p:ph idx="4" type="body"/>
          </p:nvPr>
        </p:nvSpPr>
        <p:spPr>
          <a:xfrm>
            <a:off x="4648730" y="1316037"/>
            <a:ext cx="4288536" cy="3941762"/>
          </a:xfrm>
          <a:prstGeom prst="rect">
            <a:avLst/>
          </a:prstGeom>
          <a:noFill/>
          <a:ln>
            <a:noFill/>
          </a:ln>
        </p:spPr>
        <p:txBody>
          <a:bodyPr anchorCtr="0" anchor="t" bIns="91425" lIns="91425" rIns="91425" tIns="91425"/>
          <a:lstStyle>
            <a:lvl1pPr indent="-236220" lvl="0" marL="342900" marR="0" rtl="0" algn="l">
              <a:spcBef>
                <a:spcPts val="480"/>
              </a:spcBef>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196850" lvl="1" marL="742950" marR="0" rtl="0" algn="l">
              <a:spcBef>
                <a:spcPts val="400"/>
              </a:spcBef>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148589" lvl="2" marL="1143000" marR="0" rtl="0" algn="l">
              <a:spcBef>
                <a:spcPts val="360"/>
              </a:spcBef>
              <a:buClr>
                <a:schemeClr val="accent1"/>
              </a:buClr>
              <a:buSzPct val="700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157480" lvl="3" marL="1600200" marR="0" rtl="0" algn="l">
              <a:spcBef>
                <a:spcPts val="320"/>
              </a:spcBef>
              <a:buClr>
                <a:schemeClr val="accent1"/>
              </a:buClr>
              <a:buSzPct val="700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167639" lvl="4" marL="20574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1" name="Shape 51"/>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229600" y="6477000"/>
            <a:ext cx="762000" cy="246887"/>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cxnSp>
        <p:nvCxnSpPr>
          <p:cNvPr id="54" name="Shape 54"/>
          <p:cNvCxnSpPr/>
          <p:nvPr/>
        </p:nvCxnSpPr>
        <p:spPr>
          <a:xfrm>
            <a:off x="514350" y="6019800"/>
            <a:ext cx="8629649" cy="2381"/>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5" name="Shape 55"/>
        <p:cNvGrpSpPr/>
        <p:nvPr/>
      </p:nvGrpSpPr>
      <p:grpSpPr>
        <a:xfrm>
          <a:off x="0" y="0"/>
          <a:ext cx="0" cy="0"/>
          <a:chOff x="0" y="0"/>
          <a:chExt cx="0" cy="0"/>
        </a:xfrm>
      </p:grpSpPr>
      <p:sp>
        <p:nvSpPr>
          <p:cNvPr id="56" name="Shape 56"/>
          <p:cNvSpPr txBox="1"/>
          <p:nvPr>
            <p:ph type="title"/>
          </p:nvPr>
        </p:nvSpPr>
        <p:spPr>
          <a:xfrm>
            <a:off x="301752" y="457200"/>
            <a:ext cx="8686800" cy="841248"/>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7" name="Shape 57"/>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62" name="Shape 62"/>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63" name="Shape 63"/>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4" name="Shape 64"/>
        <p:cNvGrpSpPr/>
        <p:nvPr/>
      </p:nvGrpSpPr>
      <p:grpSpPr>
        <a:xfrm>
          <a:off x="0" y="0"/>
          <a:ext cx="0" cy="0"/>
          <a:chOff x="0" y="0"/>
          <a:chExt cx="0" cy="0"/>
        </a:xfrm>
      </p:grpSpPr>
      <p:cxnSp>
        <p:nvCxnSpPr>
          <p:cNvPr id="65" name="Shape 65"/>
          <p:cNvCxnSpPr/>
          <p:nvPr/>
        </p:nvCxnSpPr>
        <p:spPr>
          <a:xfrm>
            <a:off x="514350" y="5849117"/>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66" name="Shape 66"/>
          <p:cNvSpPr txBox="1"/>
          <p:nvPr>
            <p:ph type="title"/>
          </p:nvPr>
        </p:nvSpPr>
        <p:spPr>
          <a:xfrm>
            <a:off x="457200" y="5486400"/>
            <a:ext cx="8458200" cy="5207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rce Sans Pro"/>
              <a:buNone/>
              <a:defRPr b="1" i="0" sz="20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txBox="1"/>
          <p:nvPr>
            <p:ph idx="1" type="body"/>
          </p:nvPr>
        </p:nvSpPr>
        <p:spPr>
          <a:xfrm>
            <a:off x="457200" y="609600"/>
            <a:ext cx="3008313" cy="4800600"/>
          </a:xfrm>
          <a:prstGeom prst="rect">
            <a:avLst/>
          </a:prstGeom>
          <a:noFill/>
          <a:ln>
            <a:noFill/>
          </a:ln>
        </p:spPr>
        <p:txBody>
          <a:bodyPr anchorCtr="0" anchor="t" bIns="91425" lIns="91425" rIns="91425" tIns="91425"/>
          <a:lstStyle>
            <a:lvl1pPr indent="0" lvl="0" marL="0" marR="0" rtl="0" algn="l">
              <a:spcBef>
                <a:spcPts val="280"/>
              </a:spcBef>
              <a:buClr>
                <a:schemeClr val="accent1"/>
              </a:buClr>
              <a:buFont typeface="Noto Sans Symbols"/>
              <a:buNone/>
              <a:defRPr b="0" i="0" sz="1400" u="none" cap="none" strike="noStrike">
                <a:solidFill>
                  <a:schemeClr val="dk2"/>
                </a:solidFill>
                <a:latin typeface="Source Sans Pro"/>
                <a:ea typeface="Source Sans Pro"/>
                <a:cs typeface="Source Sans Pro"/>
                <a:sym typeface="Source Sans Pro"/>
              </a:defRPr>
            </a:lvl1pPr>
            <a:lvl2pPr indent="-285750" lvl="1" marL="742950" marR="0" rtl="0" algn="l">
              <a:spcBef>
                <a:spcPts val="240"/>
              </a:spcBef>
              <a:buClr>
                <a:schemeClr val="accent1"/>
              </a:buClr>
              <a:buFont typeface="Noto Sans Symbols"/>
              <a:buNone/>
              <a:defRPr b="0" i="0" sz="1200" u="none" cap="none" strike="noStrike">
                <a:solidFill>
                  <a:schemeClr val="dk2"/>
                </a:solidFill>
                <a:latin typeface="Source Sans Pro"/>
                <a:ea typeface="Source Sans Pro"/>
                <a:cs typeface="Source Sans Pro"/>
                <a:sym typeface="Source Sans Pro"/>
              </a:defRPr>
            </a:lvl2pPr>
            <a:lvl3pPr indent="-228600" lvl="2" marL="1143000" marR="0" rtl="0" algn="l">
              <a:spcBef>
                <a:spcPts val="200"/>
              </a:spcBef>
              <a:buClr>
                <a:schemeClr val="accent1"/>
              </a:buClr>
              <a:buFont typeface="Noto Sans Symbols"/>
              <a:buNone/>
              <a:defRPr b="0" i="0" sz="1000" u="none" cap="none" strike="noStrike">
                <a:solidFill>
                  <a:schemeClr val="dk2"/>
                </a:solidFill>
                <a:latin typeface="Source Sans Pro"/>
                <a:ea typeface="Source Sans Pro"/>
                <a:cs typeface="Source Sans Pro"/>
                <a:sym typeface="Source Sans Pro"/>
              </a:defRPr>
            </a:lvl3pPr>
            <a:lvl4pPr indent="-228600" lvl="3" marL="1600200" marR="0" rtl="0" algn="l">
              <a:spcBef>
                <a:spcPts val="180"/>
              </a:spcBef>
              <a:buClr>
                <a:schemeClr val="accent1"/>
              </a:buClr>
              <a:buFont typeface="Noto Sans Symbols"/>
              <a:buNone/>
              <a:defRPr b="0" i="0" sz="900" u="none" cap="none" strike="noStrike">
                <a:solidFill>
                  <a:schemeClr val="dk2"/>
                </a:solidFill>
                <a:latin typeface="Source Sans Pro"/>
                <a:ea typeface="Source Sans Pro"/>
                <a:cs typeface="Source Sans Pro"/>
                <a:sym typeface="Source Sans Pro"/>
              </a:defRPr>
            </a:lvl4pPr>
            <a:lvl5pPr indent="-228600" lvl="4" marL="2057400" marR="0" rtl="0" algn="l">
              <a:spcBef>
                <a:spcPts val="180"/>
              </a:spcBef>
              <a:buClr>
                <a:schemeClr val="accent1"/>
              </a:buClr>
              <a:buFont typeface="Noto Sans Symbols"/>
              <a:buNone/>
              <a:defRPr b="0" i="0" sz="9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8" name="Shape 68"/>
          <p:cNvSpPr txBox="1"/>
          <p:nvPr>
            <p:ph idx="2" type="body"/>
          </p:nvPr>
        </p:nvSpPr>
        <p:spPr>
          <a:xfrm>
            <a:off x="3575050" y="609600"/>
            <a:ext cx="5340350" cy="4800600"/>
          </a:xfrm>
          <a:prstGeom prst="rect">
            <a:avLst/>
          </a:prstGeom>
          <a:noFill/>
          <a:ln>
            <a:noFill/>
          </a:ln>
        </p:spPr>
        <p:txBody>
          <a:bodyPr anchorCtr="0" anchor="t" bIns="91425" lIns="91425" rIns="91425" tIns="91425"/>
          <a:lstStyle>
            <a:lvl1pPr indent="-200660" lvl="0" marL="342900" marR="0" rtl="0" algn="l">
              <a:spcBef>
                <a:spcPts val="640"/>
              </a:spcBef>
              <a:buClr>
                <a:schemeClr val="accent1"/>
              </a:buClr>
              <a:buSzPct val="7000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52400" lvl="4" marL="2057400" marR="0" rtl="0" algn="l">
              <a:spcBef>
                <a:spcPts val="400"/>
              </a:spcBef>
              <a:buClr>
                <a:schemeClr val="accent1"/>
              </a:buClr>
              <a:buSzPct val="60000"/>
              <a:buFont typeface="Noto Sans Symbols"/>
              <a:buChar char="✕"/>
              <a:defRPr b="0" i="0" sz="20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9" name="Shape 69"/>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2" name="Shape 72"/>
        <p:cNvGrpSpPr/>
        <p:nvPr/>
      </p:nvGrpSpPr>
      <p:grpSpPr>
        <a:xfrm>
          <a:off x="0" y="0"/>
          <a:ext cx="0" cy="0"/>
          <a:chOff x="0" y="0"/>
          <a:chExt cx="0" cy="0"/>
        </a:xfrm>
      </p:grpSpPr>
      <p:sp>
        <p:nvSpPr>
          <p:cNvPr id="73" name="Shape 73"/>
          <p:cNvSpPr/>
          <p:nvPr>
            <p:ph idx="2" type="pic"/>
          </p:nvPr>
        </p:nvSpPr>
        <p:spPr>
          <a:xfrm>
            <a:off x="3505200" y="616633"/>
            <a:ext cx="5029199" cy="3657600"/>
          </a:xfrm>
          <a:prstGeom prst="rect">
            <a:avLst/>
          </a:prstGeom>
          <a:solidFill>
            <a:schemeClr val="lt1"/>
          </a:solidFill>
          <a:ln cap="flat" cmpd="sng" w="9525">
            <a:solidFill>
              <a:schemeClr val="accent1"/>
            </a:solidFill>
            <a:prstDash val="solid"/>
            <a:round/>
            <a:headEnd len="med" w="med" type="none"/>
            <a:tailEnd len="med" w="med" type="none"/>
          </a:ln>
          <a:effectLst>
            <a:reflection blurRad="0" dir="5400000" dist="900" endA="500" endPos="10000" kx="0" rotWithShape="0" algn="bl" stA="49000" stPos="0" sy="-90000" ky="0"/>
          </a:effectLst>
        </p:spPr>
        <p:txBody>
          <a:bodyPr anchorCtr="0" anchor="t" bIns="91425" lIns="91425" rIns="91425" tIns="91425"/>
          <a:lstStyle>
            <a:lvl1pPr indent="0" lvl="0" marL="0" marR="0" rtl="0" algn="l">
              <a:spcBef>
                <a:spcPts val="640"/>
              </a:spcBef>
              <a:buClr>
                <a:schemeClr val="accent1"/>
              </a:buClr>
              <a:buFont typeface="Noto Sans Symbols"/>
              <a:buNone/>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74" name="Shape 74"/>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75" name="Shape 75"/>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76" name="Shape 76"/>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
        <p:nvSpPr>
          <p:cNvPr id="77" name="Shape 77"/>
          <p:cNvSpPr txBox="1"/>
          <p:nvPr>
            <p:ph type="title"/>
          </p:nvPr>
        </p:nvSpPr>
        <p:spPr>
          <a:xfrm>
            <a:off x="381000" y="4993760"/>
            <a:ext cx="5867400" cy="522288"/>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rce Sans Pro"/>
              <a:buNone/>
              <a:defRPr b="1" i="0" sz="20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8" name="Shape 78"/>
          <p:cNvSpPr txBox="1"/>
          <p:nvPr>
            <p:ph idx="1" type="body"/>
          </p:nvPr>
        </p:nvSpPr>
        <p:spPr>
          <a:xfrm>
            <a:off x="381000" y="5533217"/>
            <a:ext cx="5867400" cy="768349"/>
          </a:xfrm>
          <a:prstGeom prst="rect">
            <a:avLst/>
          </a:prstGeom>
          <a:noFill/>
          <a:ln>
            <a:noFill/>
          </a:ln>
        </p:spPr>
        <p:txBody>
          <a:bodyPr anchorCtr="0" anchor="t" bIns="91425" lIns="91425" rIns="91425" tIns="91425"/>
          <a:lstStyle>
            <a:lvl1pPr indent="0" lvl="0" marL="0" marR="0" rtl="0" algn="l">
              <a:spcBef>
                <a:spcPts val="280"/>
              </a:spcBef>
              <a:buClr>
                <a:schemeClr val="accent1"/>
              </a:buClr>
              <a:buFont typeface="Noto Sans Symbols"/>
              <a:buNone/>
              <a:defRPr b="0" i="0" sz="1400" u="none" cap="none" strike="noStrike">
                <a:solidFill>
                  <a:schemeClr val="dk2"/>
                </a:solidFill>
                <a:latin typeface="Source Sans Pro"/>
                <a:ea typeface="Source Sans Pro"/>
                <a:cs typeface="Source Sans Pro"/>
                <a:sym typeface="Source Sans Pro"/>
              </a:defRPr>
            </a:lvl1pPr>
            <a:lvl2pPr indent="-232409" lvl="1" marL="742950" marR="0" rtl="0" algn="l">
              <a:spcBef>
                <a:spcPts val="240"/>
              </a:spcBef>
              <a:buClr>
                <a:schemeClr val="accent1"/>
              </a:buClr>
              <a:buSzPct val="70000"/>
              <a:buFont typeface="Noto Sans Symbols"/>
              <a:buChar char="+"/>
              <a:defRPr b="0" i="0" sz="1200" u="none" cap="none" strike="noStrike">
                <a:solidFill>
                  <a:schemeClr val="dk2"/>
                </a:solidFill>
                <a:latin typeface="Source Sans Pro"/>
                <a:ea typeface="Source Sans Pro"/>
                <a:cs typeface="Source Sans Pro"/>
                <a:sym typeface="Source Sans Pro"/>
              </a:defRPr>
            </a:lvl2pPr>
            <a:lvl3pPr indent="-184150" lvl="2" marL="1143000" marR="0" rtl="0" algn="l">
              <a:spcBef>
                <a:spcPts val="200"/>
              </a:spcBef>
              <a:buClr>
                <a:schemeClr val="accent1"/>
              </a:buClr>
              <a:buSzPct val="70000"/>
              <a:buFont typeface="Noto Sans Symbols"/>
              <a:buChar char="✕"/>
              <a:defRPr b="0" i="0" sz="1000" u="none" cap="none" strike="noStrike">
                <a:solidFill>
                  <a:schemeClr val="dk2"/>
                </a:solidFill>
                <a:latin typeface="Source Sans Pro"/>
                <a:ea typeface="Source Sans Pro"/>
                <a:cs typeface="Source Sans Pro"/>
                <a:sym typeface="Source Sans Pro"/>
              </a:defRPr>
            </a:lvl3pPr>
            <a:lvl4pPr indent="-188594" lvl="3" marL="1600200" marR="0" rtl="0" algn="l">
              <a:spcBef>
                <a:spcPts val="180"/>
              </a:spcBef>
              <a:buClr>
                <a:schemeClr val="accent1"/>
              </a:buClr>
              <a:buSzPct val="70000"/>
              <a:buFont typeface="Noto Sans Symbols"/>
              <a:buChar char="✱"/>
              <a:defRPr b="0" i="0" sz="900" u="none" cap="none" strike="noStrike">
                <a:solidFill>
                  <a:schemeClr val="dk2"/>
                </a:solidFill>
                <a:latin typeface="Source Sans Pro"/>
                <a:ea typeface="Source Sans Pro"/>
                <a:cs typeface="Source Sans Pro"/>
                <a:sym typeface="Source Sans Pro"/>
              </a:defRPr>
            </a:lvl4pPr>
            <a:lvl5pPr indent="-194310" lvl="4" marL="2057400" marR="0" rtl="0" algn="l">
              <a:spcBef>
                <a:spcPts val="180"/>
              </a:spcBef>
              <a:buClr>
                <a:schemeClr val="accent1"/>
              </a:buClr>
              <a:buSzPct val="60000"/>
              <a:buFont typeface="Noto Sans Symbols"/>
              <a:buChar char="✕"/>
              <a:defRPr b="0" i="0" sz="9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0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1.xml"/><Relationship Id="rId12" Type="http://schemas.openxmlformats.org/officeDocument/2006/relationships/slideLayout" Target="../slideLayouts/slideLayout33.xml"/><Relationship Id="rId1" Type="http://schemas.openxmlformats.org/officeDocument/2006/relationships/image" Target="../media/image02.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cxnSp>
        <p:nvCxnSpPr>
          <p:cNvPr id="10" name="Shape 10"/>
          <p:cNvCxnSpPr/>
          <p:nvPr/>
        </p:nvCxnSpPr>
        <p:spPr>
          <a:xfrm>
            <a:off x="514350" y="1050898"/>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11" name="Shape 11"/>
          <p:cNvSpPr txBox="1"/>
          <p:nvPr>
            <p:ph idx="1" type="body"/>
          </p:nvPr>
        </p:nvSpPr>
        <p:spPr>
          <a:xfrm>
            <a:off x="304800" y="1554162"/>
            <a:ext cx="8686800" cy="4525963"/>
          </a:xfrm>
          <a:prstGeom prst="rect">
            <a:avLst/>
          </a:prstGeom>
          <a:noFill/>
          <a:ln>
            <a:noFill/>
          </a:ln>
        </p:spPr>
        <p:txBody>
          <a:bodyPr anchorCtr="0" anchor="t" bIns="91425" lIns="91425" rIns="91425" tIns="91425"/>
          <a:lstStyle>
            <a:lvl1pPr indent="-200660" lvl="0" marL="342900" marR="0" rtl="0" algn="l">
              <a:spcBef>
                <a:spcPts val="640"/>
              </a:spcBef>
              <a:buClr>
                <a:schemeClr val="accent1"/>
              </a:buClr>
              <a:buSzPct val="7000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12" name="Shape 12"/>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i="0" sz="1200" u="none" cap="none" strike="noStrike">
                <a:solidFill>
                  <a:srgbClr val="D28E28"/>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1" i="0" lang="en-US" sz="1200" u="none" cap="none" strike="noStrike">
                <a:solidFill>
                  <a:srgbClr val="D28E28"/>
                </a:solidFill>
                <a:latin typeface="Calibri"/>
                <a:ea typeface="Calibri"/>
                <a:cs typeface="Calibri"/>
                <a:sym typeface="Calibri"/>
              </a:rPr>
              <a:t>‹#›</a:t>
            </a:fld>
          </a:p>
        </p:txBody>
      </p:sp>
      <p:sp>
        <p:nvSpPr>
          <p:cNvPr id="15" name="Shape 15"/>
          <p:cNvSpPr txBox="1"/>
          <p:nvPr>
            <p:ph type="title"/>
          </p:nvPr>
        </p:nvSpPr>
        <p:spPr>
          <a:xfrm>
            <a:off x="304800" y="457200"/>
            <a:ext cx="8686800" cy="838199"/>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cxnSp>
        <p:nvCxnSpPr>
          <p:cNvPr id="16" name="Shape 16"/>
          <p:cNvCxnSpPr/>
          <p:nvPr/>
        </p:nvCxnSpPr>
        <p:spPr>
          <a:xfrm>
            <a:off x="514350" y="1050898"/>
            <a:ext cx="8629649" cy="2381"/>
          </a:xfrm>
          <a:prstGeom prst="straightConnector1">
            <a:avLst/>
          </a:prstGeom>
          <a:noFill/>
          <a:ln cap="flat" cmpd="sng" w="9525">
            <a:solidFill>
              <a:schemeClr val="accent1"/>
            </a:solidFill>
            <a:prstDash val="solid"/>
            <a:round/>
            <a:headEnd len="med" w="med" type="none"/>
            <a:tailEnd len="med" w="med" type="none"/>
          </a:ln>
        </p:spPr>
      </p:cxnSp>
      <p:cxnSp>
        <p:nvCxnSpPr>
          <p:cNvPr id="17" name="Shape 17"/>
          <p:cNvCxnSpPr/>
          <p:nvPr/>
        </p:nvCxnSpPr>
        <p:spPr>
          <a:xfrm>
            <a:off x="514350" y="1057986"/>
            <a:ext cx="8629649" cy="2381"/>
          </a:xfrm>
          <a:prstGeom prst="straightConnector1">
            <a:avLst/>
          </a:prstGeom>
          <a:noFill/>
          <a:ln cap="flat" cmpd="sng" w="9525">
            <a:solidFill>
              <a:schemeClr val="accent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1" name="Shape 91"/>
        <p:cNvGrpSpPr/>
        <p:nvPr/>
      </p:nvGrpSpPr>
      <p:grpSpPr>
        <a:xfrm>
          <a:off x="0" y="0"/>
          <a:ext cx="0" cy="0"/>
          <a:chOff x="0" y="0"/>
          <a:chExt cx="0" cy="0"/>
        </a:xfrm>
      </p:grpSpPr>
      <p:sp>
        <p:nvSpPr>
          <p:cNvPr id="92" name="Shape 92"/>
          <p:cNvSpPr txBox="1"/>
          <p:nvPr>
            <p:ph type="title"/>
          </p:nvPr>
        </p:nvSpPr>
        <p:spPr>
          <a:xfrm>
            <a:off x="595312" y="-111125"/>
            <a:ext cx="8380411"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93" name="Shape 93"/>
          <p:cNvSpPr txBox="1"/>
          <p:nvPr>
            <p:ph idx="1" type="body"/>
          </p:nvPr>
        </p:nvSpPr>
        <p:spPr>
          <a:xfrm>
            <a:off x="457200" y="1276350"/>
            <a:ext cx="8229600" cy="4718050"/>
          </a:xfrm>
          <a:prstGeom prst="rect">
            <a:avLst/>
          </a:prstGeom>
          <a:noFill/>
          <a:ln>
            <a:noFill/>
          </a:ln>
        </p:spPr>
        <p:txBody>
          <a:bodyPr anchorCtr="0" anchor="t" bIns="91425" lIns="91425" rIns="91425" tIns="91425"/>
          <a:lstStyle>
            <a:lvl1pPr indent="-203200" lvl="0" marL="342900" marR="0" rtl="0" algn="l">
              <a:spcBef>
                <a:spcPts val="440"/>
              </a:spcBef>
              <a:spcAft>
                <a:spcPts val="0"/>
              </a:spcAft>
              <a:buClr>
                <a:schemeClr val="dk1"/>
              </a:buClr>
              <a:buSzPct val="100000"/>
              <a:buFont typeface="Calibri"/>
              <a:buChar char="•"/>
              <a:defRPr b="1" i="0" sz="22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52400" lvl="5" marL="25146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6pPr>
            <a:lvl7pPr indent="-152400" lvl="6" marL="29718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7pPr>
            <a:lvl8pPr indent="-152400" lvl="7" marL="34290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8pPr>
            <a:lvl9pPr indent="-152400" lvl="8" marL="38862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9pPr>
          </a:lstStyle>
          <a:p/>
        </p:txBody>
      </p:sp>
      <p:sp>
        <p:nvSpPr>
          <p:cNvPr id="94" name="Shape 94"/>
          <p:cNvSpPr/>
          <p:nvPr/>
        </p:nvSpPr>
        <p:spPr>
          <a:xfrm>
            <a:off x="158750" y="6296025"/>
            <a:ext cx="3106737" cy="29368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200" u="none" cap="none" strike="noStrike">
                <a:solidFill>
                  <a:schemeClr val="hlink"/>
                </a:solidFill>
                <a:latin typeface="Calibri"/>
                <a:ea typeface="Calibri"/>
                <a:cs typeface="Calibri"/>
                <a:sym typeface="Calibri"/>
              </a:rPr>
              <a:t>CONFIDENTIAL</a:t>
            </a:r>
          </a:p>
        </p:txBody>
      </p:sp>
      <p:grpSp>
        <p:nvGrpSpPr>
          <p:cNvPr id="95" name="Shape 95"/>
          <p:cNvGrpSpPr/>
          <p:nvPr/>
        </p:nvGrpSpPr>
        <p:grpSpPr>
          <a:xfrm>
            <a:off x="230188" y="293688"/>
            <a:ext cx="336550" cy="334962"/>
            <a:chOff x="145" y="185"/>
            <a:chExt cx="212" cy="211"/>
          </a:xfrm>
        </p:grpSpPr>
        <p:sp>
          <p:nvSpPr>
            <p:cNvPr id="96" name="Shape 96"/>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97" name="Shape 97"/>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grpSp>
      <p:sp>
        <p:nvSpPr>
          <p:cNvPr id="98" name="Shape 98"/>
          <p:cNvSpPr txBox="1"/>
          <p:nvPr/>
        </p:nvSpPr>
        <p:spPr>
          <a:xfrm>
            <a:off x="150813" y="6503987"/>
            <a:ext cx="3289299" cy="23177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900" u="none" cap="none" strike="noStrike">
                <a:solidFill>
                  <a:srgbClr val="515151"/>
                </a:solidFill>
                <a:latin typeface="Calibri"/>
                <a:ea typeface="Calibri"/>
                <a:cs typeface="Calibri"/>
                <a:sym typeface="Calibri"/>
              </a:rPr>
              <a:t>© 2012 IM Flash Technologies, LLC. All rights reserved.</a:t>
            </a:r>
          </a:p>
        </p:txBody>
      </p:sp>
      <p:sp>
        <p:nvSpPr>
          <p:cNvPr id="99" name="Shape 99"/>
          <p:cNvSpPr txBox="1"/>
          <p:nvPr/>
        </p:nvSpPr>
        <p:spPr>
          <a:xfrm>
            <a:off x="4100512" y="6503987"/>
            <a:ext cx="990599" cy="23177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900" u="none" cap="none" strike="noStrike">
                <a:solidFill>
                  <a:srgbClr val="515151"/>
                </a:solidFill>
                <a:latin typeface="Calibri"/>
                <a:ea typeface="Calibri"/>
                <a:cs typeface="Calibri"/>
                <a:sym typeface="Calibri"/>
              </a:rPr>
              <a:t>Slide - </a:t>
            </a:r>
            <a:fld id="{00000000-1234-1234-1234-123412341234}" type="slidenum">
              <a:rPr b="1" i="0" lang="en-US" sz="900" u="none" cap="none" strike="noStrike">
                <a:solidFill>
                  <a:srgbClr val="51515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4" name="Shape 144"/>
        <p:cNvGrpSpPr/>
        <p:nvPr/>
      </p:nvGrpSpPr>
      <p:grpSpPr>
        <a:xfrm>
          <a:off x="0" y="0"/>
          <a:ext cx="0" cy="0"/>
          <a:chOff x="0" y="0"/>
          <a:chExt cx="0" cy="0"/>
        </a:xfrm>
      </p:grpSpPr>
      <p:sp>
        <p:nvSpPr>
          <p:cNvPr id="145" name="Shape 145"/>
          <p:cNvSpPr txBox="1"/>
          <p:nvPr/>
        </p:nvSpPr>
        <p:spPr>
          <a:xfrm>
            <a:off x="149225" y="6199187"/>
            <a:ext cx="8836024" cy="508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900" u="none" cap="none" strike="noStrike">
                <a:solidFill>
                  <a:schemeClr val="lt1"/>
                </a:solidFill>
                <a:latin typeface="Calibri"/>
                <a:ea typeface="Calibri"/>
                <a:cs typeface="Calibri"/>
                <a:sym typeface="Calibri"/>
              </a:rPr>
              <a:t>© 2012 IM Flash Technologies, LLC. All rights reserved. Products are warranted only to meet the applicable production data sheet specifications.</a:t>
            </a:r>
          </a:p>
          <a:p>
            <a:pPr indent="0" lvl="0" marL="0" marR="0" rtl="0" algn="l">
              <a:spcBef>
                <a:spcPts val="0"/>
              </a:spcBef>
              <a:spcAft>
                <a:spcPts val="0"/>
              </a:spcAft>
              <a:buSzPct val="25000"/>
              <a:buNone/>
            </a:pPr>
            <a:r>
              <a:rPr b="0" i="0" lang="en-US" sz="900" u="none" cap="none" strike="noStrike">
                <a:solidFill>
                  <a:schemeClr val="lt1"/>
                </a:solidFill>
                <a:latin typeface="Calibri"/>
                <a:ea typeface="Calibri"/>
                <a:cs typeface="Calibri"/>
                <a:sym typeface="Calibri"/>
              </a:rPr>
              <a:t>Information, products and/or specifications are subject to change without notice. All information is provided on an “AS IS” basis without warranties of any kind. Dates are estimates only. Drawings may not be to scale. All trademarks are the property of their respective owners.</a:t>
            </a: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9.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the-map-as-history.com/demos/tome08/04-tournant42-43-ang.php"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upload.wikimedia.org/wikipedia/commons/7/75/Bundesarchiv_Bild_146-1973-012-43,_Erwin_Rommel.jpg" TargetMode="External"/><Relationship Id="rId4" Type="http://schemas.openxmlformats.org/officeDocument/2006/relationships/image" Target="../media/image0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the-map-as-history.com/demos/tome08/04-tournant42-43-ang.php"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07.jp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6.jpg"/><Relationship Id="rId4" Type="http://schemas.openxmlformats.org/officeDocument/2006/relationships/image" Target="../media/image15.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a:t>
            </a:r>
          </a:p>
        </p:txBody>
      </p:sp>
      <p:sp>
        <p:nvSpPr>
          <p:cNvPr id="190" name="Shape 190"/>
          <p:cNvSpPr/>
          <p:nvPr/>
        </p:nvSpPr>
        <p:spPr>
          <a:xfrm>
            <a:off x="304797" y="1941341"/>
            <a:ext cx="8628185" cy="4532677"/>
          </a:xfrm>
          <a:custGeom>
            <a:pathLst>
              <a:path extrusionOk="0" h="120000" w="120000">
                <a:moveTo>
                  <a:pt x="0" y="0"/>
                </a:moveTo>
                <a:lnTo>
                  <a:pt x="120000" y="0"/>
                </a:lnTo>
                <a:lnTo>
                  <a:pt x="120000" y="120000"/>
                </a:lnTo>
                <a:lnTo>
                  <a:pt x="0" y="120000"/>
                </a:lnTo>
                <a:close/>
              </a:path>
              <a:path extrusionOk="0" fill="none" h="120000" w="120000">
                <a:moveTo>
                  <a:pt x="-9999" y="0"/>
                </a:moveTo>
                <a:close/>
                <a:lnTo>
                  <a:pt x="-9999" y="120000"/>
                </a:lnTo>
              </a:path>
              <a:path extrusionOk="0" fill="none" h="120000" w="120000">
                <a:moveTo>
                  <a:pt x="-9999" y="22499"/>
                </a:moveTo>
                <a:lnTo>
                  <a:pt x="-45999" y="135000"/>
                </a:lnTo>
              </a:path>
            </a:pathLst>
          </a:custGeom>
          <a:noFill/>
          <a:ln>
            <a:noFill/>
          </a:ln>
        </p:spPr>
        <p:txBody>
          <a:bodyPr anchorCtr="1" anchor="ctr" bIns="45700" lIns="91425" rIns="91425" tIns="45700">
            <a:noAutofit/>
          </a:bodyPr>
          <a:lstStyle/>
          <a:p>
            <a:pPr lvl="0">
              <a:spcBef>
                <a:spcPts val="0"/>
              </a:spcBef>
              <a:buNone/>
            </a:pPr>
            <a:r>
              <a:t/>
            </a:r>
            <a:endParaRPr/>
          </a:p>
        </p:txBody>
      </p:sp>
      <p:sp>
        <p:nvSpPr>
          <p:cNvPr id="191" name="Shape 191"/>
          <p:cNvSpPr txBox="1"/>
          <p:nvPr/>
        </p:nvSpPr>
        <p:spPr>
          <a:xfrm>
            <a:off x="304797" y="1216536"/>
            <a:ext cx="8614116" cy="23482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69066"/>
              <a:buFont typeface="Noto Sans Symbols"/>
              <a:buChar char="✕"/>
            </a:pPr>
            <a:r>
              <a:rPr b="1" i="0" lang="en-US" sz="2960" u="none" cap="none" strike="noStrike">
                <a:solidFill>
                  <a:schemeClr val="dk2"/>
                </a:solidFill>
                <a:latin typeface="Source Sans Pro"/>
                <a:ea typeface="Source Sans Pro"/>
                <a:cs typeface="Source Sans Pro"/>
                <a:sym typeface="Source Sans Pro"/>
              </a:rPr>
              <a:t>Purpose: </a:t>
            </a:r>
          </a:p>
          <a:p>
            <a:pPr indent="-285750" lvl="1" marL="742950" marR="0" rtl="0" algn="l">
              <a:lnSpc>
                <a:spcPct val="90000"/>
              </a:lnSpc>
              <a:spcBef>
                <a:spcPts val="518"/>
              </a:spcBef>
              <a:spcAft>
                <a:spcPts val="0"/>
              </a:spcAft>
              <a:buClr>
                <a:schemeClr val="accent1"/>
              </a:buClr>
              <a:buSzPct val="69730"/>
              <a:buFont typeface="Noto Sans Symbols"/>
              <a:buChar char="+"/>
            </a:pPr>
            <a:r>
              <a:rPr b="1" i="0" lang="en-US" sz="2590" u="none" cap="none" strike="noStrike">
                <a:solidFill>
                  <a:schemeClr val="dk2"/>
                </a:solidFill>
                <a:latin typeface="Source Sans Pro"/>
                <a:ea typeface="Source Sans Pro"/>
                <a:cs typeface="Source Sans Pro"/>
                <a:sym typeface="Source Sans Pro"/>
              </a:rPr>
              <a:t>Second front in Europe</a:t>
            </a:r>
          </a:p>
          <a:p>
            <a:pPr indent="-228600" lvl="2" marL="1143000" marR="0" rtl="0" algn="l">
              <a:lnSpc>
                <a:spcPct val="90000"/>
              </a:lnSpc>
              <a:spcBef>
                <a:spcPts val="444"/>
              </a:spcBef>
              <a:spcAft>
                <a:spcPts val="0"/>
              </a:spcAft>
              <a:buClr>
                <a:schemeClr val="accent1"/>
              </a:buClr>
              <a:buSzPct val="70636"/>
              <a:buFont typeface="Noto Sans Symbols"/>
              <a:buChar char="✕"/>
            </a:pPr>
            <a:r>
              <a:rPr b="1" i="0" lang="en-US" sz="2220" u="none" cap="none" strike="noStrike">
                <a:solidFill>
                  <a:schemeClr val="dk2"/>
                </a:solidFill>
                <a:latin typeface="Source Sans Pro"/>
                <a:ea typeface="Source Sans Pro"/>
                <a:cs typeface="Source Sans Pro"/>
                <a:sym typeface="Source Sans Pro"/>
              </a:rPr>
              <a:t>Alleviate Pressure on Soviet Union in east</a:t>
            </a:r>
          </a:p>
          <a:p>
            <a:pPr indent="-342900" lvl="0" marL="342900" marR="0" rtl="0" algn="l">
              <a:lnSpc>
                <a:spcPct val="90000"/>
              </a:lnSpc>
              <a:spcBef>
                <a:spcPts val="592"/>
              </a:spcBef>
              <a:spcAft>
                <a:spcPts val="0"/>
              </a:spcAft>
              <a:buClr>
                <a:schemeClr val="accent1"/>
              </a:buClr>
              <a:buSzPct val="69066"/>
              <a:buFont typeface="Noto Sans Symbols"/>
              <a:buChar char="✕"/>
            </a:pPr>
            <a:r>
              <a:rPr b="1" i="0" lang="en-US" sz="2960" u="none" cap="none" strike="noStrike">
                <a:solidFill>
                  <a:schemeClr val="dk2"/>
                </a:solidFill>
                <a:latin typeface="Source Sans Pro"/>
                <a:ea typeface="Source Sans Pro"/>
                <a:cs typeface="Source Sans Pro"/>
                <a:sym typeface="Source Sans Pro"/>
              </a:rPr>
              <a:t>Location</a:t>
            </a:r>
          </a:p>
          <a:p>
            <a:pPr indent="-285750" lvl="1" marL="742950" marR="0" rtl="0" algn="l">
              <a:lnSpc>
                <a:spcPct val="90000"/>
              </a:lnSpc>
              <a:spcBef>
                <a:spcPts val="518"/>
              </a:spcBef>
              <a:spcAft>
                <a:spcPts val="0"/>
              </a:spcAft>
              <a:buClr>
                <a:schemeClr val="accent1"/>
              </a:buClr>
              <a:buSzPct val="69730"/>
              <a:buFont typeface="Noto Sans Symbols"/>
              <a:buChar char="+"/>
            </a:pPr>
            <a:r>
              <a:rPr b="1" i="0" lang="en-US" sz="2590" u="none" cap="none" strike="noStrike">
                <a:solidFill>
                  <a:schemeClr val="dk2"/>
                </a:solidFill>
                <a:latin typeface="Source Sans Pro"/>
                <a:ea typeface="Source Sans Pro"/>
                <a:cs typeface="Source Sans Pro"/>
                <a:sym typeface="Source Sans Pro"/>
              </a:rPr>
              <a:t>Secure N. Africa to invade of S. Europe.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 </a:t>
            </a:r>
          </a:p>
        </p:txBody>
      </p:sp>
      <p:sp>
        <p:nvSpPr>
          <p:cNvPr id="254" name="Shape 254"/>
          <p:cNvSpPr txBox="1"/>
          <p:nvPr>
            <p:ph idx="1" type="body"/>
          </p:nvPr>
        </p:nvSpPr>
        <p:spPr>
          <a:xfrm>
            <a:off x="304800" y="1554162"/>
            <a:ext cx="8332303" cy="1479595"/>
          </a:xfrm>
          <a:prstGeom prst="rect">
            <a:avLst/>
          </a:prstGeom>
          <a:noFill/>
          <a:ln>
            <a:noFill/>
          </a:ln>
        </p:spPr>
        <p:txBody>
          <a:bodyPr anchorCtr="0" anchor="t" bIns="45700" lIns="91425" rIns="91425" tIns="45700">
            <a:noAutofit/>
          </a:bodyPr>
          <a:lstStyle/>
          <a:p>
            <a:pPr indent="-342900" lvl="1" marL="342900" marR="0" rtl="0" algn="l">
              <a:lnSpc>
                <a:spcPct val="90000"/>
              </a:lnSpc>
              <a:spcBef>
                <a:spcPts val="0"/>
              </a:spcBef>
              <a:spcAft>
                <a:spcPts val="0"/>
              </a:spcAft>
              <a:buClr>
                <a:schemeClr val="accent1"/>
              </a:buClr>
              <a:buSzPct val="71016"/>
              <a:buFont typeface="Noto Sans Symbols"/>
              <a:buChar char="✕"/>
            </a:pPr>
            <a:r>
              <a:rPr b="1" i="0" lang="en-US" sz="3145" u="none" cap="none" strike="noStrike">
                <a:solidFill>
                  <a:schemeClr val="dk2"/>
                </a:solidFill>
                <a:latin typeface="Source Sans Pro"/>
                <a:ea typeface="Source Sans Pro"/>
                <a:cs typeface="Source Sans Pro"/>
                <a:sym typeface="Source Sans Pro"/>
              </a:rPr>
              <a:t>Step 3: Secure coast and airfields under Vichy French control; Establish communications:</a:t>
            </a:r>
          </a:p>
          <a:p>
            <a:pPr indent="-342900" lvl="0" marL="342900" marR="0" rtl="0" algn="l">
              <a:lnSpc>
                <a:spcPct val="90000"/>
              </a:lnSpc>
              <a:spcBef>
                <a:spcPts val="592"/>
              </a:spcBef>
              <a:spcAft>
                <a:spcPts val="0"/>
              </a:spcAft>
              <a:buClr>
                <a:schemeClr val="accent1"/>
              </a:buClr>
              <a:buSzPct val="25000"/>
              <a:buFont typeface="Noto Sans Symbols"/>
              <a:buNone/>
            </a:pPr>
            <a:r>
              <a:rPr b="0" i="0" lang="en-US" sz="2960" u="none" cap="none" strike="noStrike">
                <a:solidFill>
                  <a:schemeClr val="dk2"/>
                </a:solidFill>
                <a:latin typeface="Source Sans Pro"/>
                <a:ea typeface="Source Sans Pro"/>
                <a:cs typeface="Source Sans Pro"/>
                <a:sym typeface="Source Sans Pro"/>
              </a:rPr>
              <a:t>		</a:t>
            </a:r>
          </a:p>
          <a:p>
            <a:pPr indent="-342900" lvl="0" marL="342900" marR="0" rtl="0" algn="l">
              <a:lnSpc>
                <a:spcPct val="90000"/>
              </a:lnSpc>
              <a:spcBef>
                <a:spcPts val="592"/>
              </a:spcBef>
              <a:spcAft>
                <a:spcPts val="0"/>
              </a:spcAft>
              <a:buClr>
                <a:schemeClr val="accent1"/>
              </a:buClr>
              <a:buSzPct val="25000"/>
              <a:buFont typeface="Noto Sans Symbols"/>
              <a:buNone/>
            </a:pPr>
            <a:r>
              <a:t/>
            </a:r>
            <a:endParaRPr b="0" i="0" sz="2960" u="none" cap="none" strike="noStrike">
              <a:solidFill>
                <a:schemeClr val="dk2"/>
              </a:solidFill>
              <a:latin typeface="Source Sans Pro"/>
              <a:ea typeface="Source Sans Pro"/>
              <a:cs typeface="Source Sans Pro"/>
              <a:sym typeface="Source Sans Pro"/>
            </a:endParaRPr>
          </a:p>
          <a:p>
            <a:pPr indent="-342900" lvl="0" marL="342900" marR="0" rtl="0" algn="l">
              <a:lnSpc>
                <a:spcPct val="90000"/>
              </a:lnSpc>
              <a:spcBef>
                <a:spcPts val="592"/>
              </a:spcBef>
              <a:spcAft>
                <a:spcPts val="0"/>
              </a:spcAft>
              <a:buClr>
                <a:schemeClr val="accent1"/>
              </a:buClr>
              <a:buSzPct val="69066"/>
              <a:buFont typeface="Noto Sans Symbols"/>
              <a:buNone/>
            </a:pPr>
            <a:r>
              <a:t/>
            </a:r>
            <a:endParaRPr b="0" i="0" sz="2960" u="none" cap="none" strike="noStrike">
              <a:solidFill>
                <a:schemeClr val="dk2"/>
              </a:solidFill>
              <a:latin typeface="Source Sans Pro"/>
              <a:ea typeface="Source Sans Pro"/>
              <a:cs typeface="Source Sans Pro"/>
              <a:sym typeface="Source Sans Pro"/>
            </a:endParaRPr>
          </a:p>
          <a:p>
            <a:pPr indent="-342900" lvl="0" marL="342900" marR="0" rtl="0" algn="l">
              <a:lnSpc>
                <a:spcPct val="90000"/>
              </a:lnSpc>
              <a:spcBef>
                <a:spcPts val="592"/>
              </a:spcBef>
              <a:buClr>
                <a:schemeClr val="accent1"/>
              </a:buClr>
              <a:buSzPct val="69066"/>
              <a:buFont typeface="Noto Sans Symbols"/>
              <a:buNone/>
            </a:pPr>
            <a:r>
              <a:t/>
            </a:r>
            <a:endParaRPr b="0" i="0" sz="2960" u="none" cap="none" strike="noStrike">
              <a:solidFill>
                <a:schemeClr val="dk2"/>
              </a:solidFill>
              <a:latin typeface="Source Sans Pro"/>
              <a:ea typeface="Source Sans Pro"/>
              <a:cs typeface="Source Sans Pro"/>
              <a:sym typeface="Source Sans Pro"/>
            </a:endParaRPr>
          </a:p>
        </p:txBody>
      </p:sp>
      <p:pic>
        <p:nvPicPr>
          <p:cNvPr descr="http://usarmy.vo.llnwd.net/e2/-images/2008/11/02/24216/size0-army.mil-2008-10-30-1225389718.jpg" id="255" name="Shape 255"/>
          <p:cNvPicPr preferRelativeResize="0"/>
          <p:nvPr/>
        </p:nvPicPr>
        <p:blipFill rotWithShape="1">
          <a:blip r:embed="rId3">
            <a:alphaModFix/>
          </a:blip>
          <a:srcRect b="0" l="0" r="0" t="0"/>
          <a:stretch/>
        </p:blipFill>
        <p:spPr>
          <a:xfrm>
            <a:off x="552489" y="3409005"/>
            <a:ext cx="3497700" cy="2830800"/>
          </a:xfrm>
          <a:prstGeom prst="rect">
            <a:avLst/>
          </a:prstGeom>
          <a:noFill/>
          <a:ln>
            <a:noFill/>
          </a:ln>
        </p:spPr>
      </p:pic>
      <p:pic>
        <p:nvPicPr>
          <p:cNvPr descr="http://t1.gstatic.com/images?q=tbn:ANd9GcQAa2kfHW4TWBboGHHPwb-rQzknjltlKBamT2ErkX9LdgERJ3CrA1fPiaiWHA" id="256" name="Shape 256"/>
          <p:cNvPicPr preferRelativeResize="0"/>
          <p:nvPr/>
        </p:nvPicPr>
        <p:blipFill rotWithShape="1">
          <a:blip r:embed="rId4">
            <a:alphaModFix/>
          </a:blip>
          <a:srcRect b="0" l="0" r="0" t="0"/>
          <a:stretch/>
        </p:blipFill>
        <p:spPr>
          <a:xfrm>
            <a:off x="4684846" y="2760291"/>
            <a:ext cx="3444988" cy="24166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 </a:t>
            </a:r>
          </a:p>
        </p:txBody>
      </p:sp>
      <p:sp>
        <p:nvSpPr>
          <p:cNvPr id="262" name="Shape 262"/>
          <p:cNvSpPr txBox="1"/>
          <p:nvPr>
            <p:ph idx="1" type="body"/>
          </p:nvPr>
        </p:nvSpPr>
        <p:spPr>
          <a:xfrm>
            <a:off x="304800" y="1554161"/>
            <a:ext cx="8332303" cy="2145640"/>
          </a:xfrm>
          <a:prstGeom prst="rect">
            <a:avLst/>
          </a:prstGeom>
          <a:noFill/>
          <a:ln>
            <a:noFill/>
          </a:ln>
        </p:spPr>
        <p:txBody>
          <a:bodyPr anchorCtr="0" anchor="t" bIns="45700" lIns="91425" rIns="91425" tIns="45700">
            <a:noAutofit/>
          </a:bodyPr>
          <a:lstStyle/>
          <a:p>
            <a:pPr indent="-342900" lvl="1" marL="342900" marR="0" rtl="0" algn="l">
              <a:lnSpc>
                <a:spcPct val="80000"/>
              </a:lnSpc>
              <a:spcBef>
                <a:spcPts val="0"/>
              </a:spcBef>
              <a:spcAft>
                <a:spcPts val="0"/>
              </a:spcAft>
              <a:buClr>
                <a:schemeClr val="accent1"/>
              </a:buClr>
              <a:buSzPct val="69758"/>
              <a:buFont typeface="Noto Sans Symbols"/>
              <a:buChar char="✕"/>
            </a:pPr>
            <a:r>
              <a:rPr b="1" i="0" lang="en-US" sz="2890" u="none" cap="none" strike="noStrike">
                <a:solidFill>
                  <a:schemeClr val="dk2"/>
                </a:solidFill>
                <a:latin typeface="Source Sans Pro"/>
                <a:ea typeface="Source Sans Pro"/>
                <a:cs typeface="Source Sans Pro"/>
                <a:sym typeface="Source Sans Pro"/>
              </a:rPr>
              <a:t>Step 4: Move east to defeat Erwin Rommel’s Afrikakorps and secure N. Africa.</a:t>
            </a:r>
          </a:p>
          <a:p>
            <a:pPr indent="-342900" lvl="1" marL="342900" marR="0" rtl="0" algn="l">
              <a:lnSpc>
                <a:spcPct val="80000"/>
              </a:lnSpc>
              <a:spcBef>
                <a:spcPts val="578"/>
              </a:spcBef>
              <a:spcAft>
                <a:spcPts val="0"/>
              </a:spcAft>
              <a:buClr>
                <a:schemeClr val="accent1"/>
              </a:buClr>
              <a:buSzPct val="25000"/>
              <a:buFont typeface="Noto Sans Symbols"/>
              <a:buNone/>
            </a:pPr>
            <a:r>
              <a:rPr b="1" i="0" lang="en-US" sz="2890" u="none" cap="none" strike="noStrike">
                <a:solidFill>
                  <a:schemeClr val="dk2"/>
                </a:solidFill>
                <a:latin typeface="Source Sans Pro"/>
                <a:ea typeface="Source Sans Pro"/>
                <a:cs typeface="Source Sans Pro"/>
                <a:sym typeface="Source Sans Pro"/>
              </a:rPr>
              <a:t>		Rommel attacks Americans at Kasserine Pass</a:t>
            </a:r>
          </a:p>
          <a:p>
            <a:pPr indent="-342900" lvl="0" marL="342900" marR="0" rtl="0" algn="l">
              <a:lnSpc>
                <a:spcPct val="80000"/>
              </a:lnSpc>
              <a:spcBef>
                <a:spcPts val="544"/>
              </a:spcBef>
              <a:buClr>
                <a:schemeClr val="accent1"/>
              </a:buClr>
              <a:buSzPct val="25000"/>
              <a:buFont typeface="Noto Sans Symbols"/>
              <a:buNone/>
            </a:pPr>
            <a:r>
              <a:rPr b="0" i="0" lang="en-US" sz="2720" u="none" cap="none" strike="noStrike">
                <a:solidFill>
                  <a:schemeClr val="dk2"/>
                </a:solidFill>
                <a:latin typeface="Source Sans Pro"/>
                <a:ea typeface="Source Sans Pro"/>
                <a:cs typeface="Source Sans Pro"/>
                <a:sym typeface="Source Sans Pro"/>
              </a:rPr>
              <a:t>		</a:t>
            </a:r>
          </a:p>
        </p:txBody>
      </p:sp>
      <p:pic>
        <p:nvPicPr>
          <p:cNvPr descr="Animated map of the turning point of WWII, operations in 1942 - 1943, courtesy of The Map as History." id="263" name="Shape 263">
            <a:hlinkClick r:id="rId3"/>
          </p:cNvPr>
          <p:cNvPicPr preferRelativeResize="0"/>
          <p:nvPr/>
        </p:nvPicPr>
        <p:blipFill rotWithShape="1">
          <a:blip r:embed="rId4">
            <a:alphaModFix/>
          </a:blip>
          <a:srcRect b="0" l="0" r="0" t="0"/>
          <a:stretch/>
        </p:blipFill>
        <p:spPr>
          <a:xfrm>
            <a:off x="1174725" y="2991674"/>
            <a:ext cx="6357299" cy="2807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 ALLIED FORCES</a:t>
            </a:r>
          </a:p>
        </p:txBody>
      </p:sp>
      <p:sp>
        <p:nvSpPr>
          <p:cNvPr id="197" name="Shape 197"/>
          <p:cNvSpPr txBox="1"/>
          <p:nvPr>
            <p:ph idx="1" type="body"/>
          </p:nvPr>
        </p:nvSpPr>
        <p:spPr>
          <a:xfrm>
            <a:off x="304800" y="1554162"/>
            <a:ext cx="4548554"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Char char="✕"/>
            </a:pPr>
            <a:r>
              <a:rPr b="0" i="0" lang="en-US" sz="3200" u="none" cap="none" strike="noStrike">
                <a:solidFill>
                  <a:schemeClr val="dk2"/>
                </a:solidFill>
                <a:latin typeface="Source Sans Pro"/>
                <a:ea typeface="Source Sans Pro"/>
                <a:cs typeface="Source Sans Pro"/>
                <a:sym typeface="Source Sans Pro"/>
              </a:rPr>
              <a:t>Allied “Team” effort </a:t>
            </a:r>
          </a:p>
          <a:p>
            <a:pPr indent="-342900" lvl="0" marL="342900" marR="0" rtl="0" algn="l">
              <a:spcBef>
                <a:spcPts val="640"/>
              </a:spcBef>
              <a:spcAft>
                <a:spcPts val="0"/>
              </a:spcAft>
              <a:buClr>
                <a:schemeClr val="accent1"/>
              </a:buClr>
              <a:buSzPct val="70000"/>
              <a:buFont typeface="Noto Sans Symbols"/>
              <a:buChar char="✕"/>
            </a:pPr>
            <a:r>
              <a:rPr b="0" i="0" lang="en-US" sz="3200" u="none" cap="none" strike="noStrike">
                <a:solidFill>
                  <a:schemeClr val="dk2"/>
                </a:solidFill>
                <a:latin typeface="Source Sans Pro"/>
                <a:ea typeface="Source Sans Pro"/>
                <a:cs typeface="Source Sans Pro"/>
                <a:sym typeface="Source Sans Pro"/>
              </a:rPr>
              <a:t>US, British</a:t>
            </a:r>
          </a:p>
          <a:p>
            <a:pPr indent="-342900" lvl="0" marL="342900" marR="0" rtl="0" algn="l">
              <a:spcBef>
                <a:spcPts val="640"/>
              </a:spcBef>
              <a:spcAft>
                <a:spcPts val="0"/>
              </a:spcAft>
              <a:buClr>
                <a:schemeClr val="accent1"/>
              </a:buClr>
              <a:buSzPct val="70000"/>
              <a:buFont typeface="Noto Sans Symbols"/>
              <a:buChar char="✕"/>
            </a:pPr>
            <a:r>
              <a:rPr b="0" i="0" lang="en-US" sz="3200" u="none" cap="none" strike="noStrike">
                <a:solidFill>
                  <a:schemeClr val="dk2"/>
                </a:solidFill>
                <a:latin typeface="Source Sans Pro"/>
                <a:ea typeface="Source Sans Pro"/>
                <a:cs typeface="Source Sans Pro"/>
                <a:sym typeface="Source Sans Pro"/>
              </a:rPr>
              <a:t>Supreme Commander: </a:t>
            </a:r>
          </a:p>
          <a:p>
            <a:pPr indent="-285750" lvl="1" marL="742950" marR="0" rtl="0" algn="l">
              <a:spcBef>
                <a:spcPts val="560"/>
              </a:spcBef>
              <a:spcAft>
                <a:spcPts val="0"/>
              </a:spcAft>
              <a:buClr>
                <a:schemeClr val="accent1"/>
              </a:buClr>
              <a:buSzPct val="70000"/>
              <a:buFont typeface="Noto Sans Symbols"/>
              <a:buChar char="+"/>
            </a:pPr>
            <a:r>
              <a:rPr b="0" i="0" lang="en-US" sz="2800" u="none" cap="none" strike="noStrike">
                <a:solidFill>
                  <a:schemeClr val="dk2"/>
                </a:solidFill>
                <a:latin typeface="Source Sans Pro"/>
                <a:ea typeface="Source Sans Pro"/>
                <a:cs typeface="Source Sans Pro"/>
                <a:sym typeface="Source Sans Pro"/>
              </a:rPr>
              <a:t>Dwight D. Eisenhower</a:t>
            </a:r>
          </a:p>
          <a:p>
            <a:pPr indent="-342900" lvl="0" marL="342900" marR="0" rtl="0" algn="l">
              <a:spcBef>
                <a:spcPts val="640"/>
              </a:spcBef>
              <a:spcAft>
                <a:spcPts val="0"/>
              </a:spcAft>
              <a:buClr>
                <a:schemeClr val="accent1"/>
              </a:buClr>
              <a:buSzPct val="70000"/>
              <a:buFont typeface="Noto Sans Symbols"/>
              <a:buChar char="✕"/>
            </a:pPr>
            <a:r>
              <a:rPr b="0" i="0" lang="en-US" sz="3200" u="none" cap="none" strike="noStrike">
                <a:solidFill>
                  <a:schemeClr val="dk2"/>
                </a:solidFill>
                <a:latin typeface="Source Sans Pro"/>
                <a:ea typeface="Source Sans Pro"/>
                <a:cs typeface="Source Sans Pro"/>
                <a:sym typeface="Source Sans Pro"/>
              </a:rPr>
              <a:t>General Patton</a:t>
            </a:r>
          </a:p>
          <a:p>
            <a:pPr indent="-342900" lvl="0" marL="342900" marR="0" rtl="0" algn="l">
              <a:spcBef>
                <a:spcPts val="640"/>
              </a:spcBef>
              <a:buClr>
                <a:schemeClr val="accent1"/>
              </a:buClr>
              <a:buSzPct val="70000"/>
              <a:buFont typeface="Noto Sans Symbols"/>
              <a:buChar char="✕"/>
            </a:pPr>
            <a:r>
              <a:rPr b="0" i="0" lang="en-US" sz="3200" u="none" cap="none" strike="noStrike">
                <a:solidFill>
                  <a:schemeClr val="dk2"/>
                </a:solidFill>
                <a:latin typeface="Source Sans Pro"/>
                <a:ea typeface="Source Sans Pro"/>
                <a:cs typeface="Source Sans Pro"/>
                <a:sym typeface="Source Sans Pro"/>
              </a:rPr>
              <a:t>Inexperienced</a:t>
            </a:r>
          </a:p>
        </p:txBody>
      </p:sp>
      <p:pic>
        <p:nvPicPr>
          <p:cNvPr descr="http://www.pbs.org/wnet/historyofus/web12/features/bio/images/1940.0180.jpg" id="198" name="Shape 198"/>
          <p:cNvPicPr preferRelativeResize="0"/>
          <p:nvPr/>
        </p:nvPicPr>
        <p:blipFill rotWithShape="1">
          <a:blip r:embed="rId3">
            <a:alphaModFix/>
          </a:blip>
          <a:srcRect b="0" l="0" r="0" t="0"/>
          <a:stretch/>
        </p:blipFill>
        <p:spPr>
          <a:xfrm>
            <a:off x="5184139" y="1594008"/>
            <a:ext cx="3073595" cy="3940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 AXIS FORCES</a:t>
            </a:r>
          </a:p>
        </p:txBody>
      </p:sp>
      <p:sp>
        <p:nvSpPr>
          <p:cNvPr id="204" name="Shape 204"/>
          <p:cNvSpPr txBox="1"/>
          <p:nvPr>
            <p:ph idx="1" type="body"/>
          </p:nvPr>
        </p:nvSpPr>
        <p:spPr>
          <a:xfrm>
            <a:off x="304800" y="1554162"/>
            <a:ext cx="4886178"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Char char="✕"/>
            </a:pPr>
            <a:r>
              <a:rPr b="0" i="0" lang="en-US" sz="3200" u="none" cap="none" strike="noStrike">
                <a:solidFill>
                  <a:schemeClr val="dk2"/>
                </a:solidFill>
                <a:latin typeface="Source Sans Pro"/>
                <a:ea typeface="Source Sans Pro"/>
                <a:cs typeface="Source Sans Pro"/>
                <a:sym typeface="Source Sans Pro"/>
              </a:rPr>
              <a:t>German, Italian, Vichy French (whose side are they on?)</a:t>
            </a:r>
          </a:p>
          <a:p>
            <a:pPr indent="-342900" lvl="0" marL="342900" marR="0" rtl="0" algn="l">
              <a:spcBef>
                <a:spcPts val="640"/>
              </a:spcBef>
              <a:spcAft>
                <a:spcPts val="0"/>
              </a:spcAft>
              <a:buClr>
                <a:schemeClr val="accent1"/>
              </a:buClr>
              <a:buSzPct val="70000"/>
              <a:buFont typeface="Noto Sans Symbols"/>
              <a:buChar char="✕"/>
            </a:pPr>
            <a:r>
              <a:rPr b="0" i="0" lang="en-US" sz="3200" u="none" cap="none" strike="noStrike">
                <a:solidFill>
                  <a:schemeClr val="dk2"/>
                </a:solidFill>
                <a:latin typeface="Source Sans Pro"/>
                <a:ea typeface="Source Sans Pro"/>
                <a:cs typeface="Source Sans Pro"/>
                <a:sym typeface="Source Sans Pro"/>
              </a:rPr>
              <a:t>Field Marshall “Desert Fox” Irwin Rommel</a:t>
            </a:r>
          </a:p>
          <a:p>
            <a:pPr indent="-285750" lvl="1" marL="742950" marR="0" rtl="0" algn="l">
              <a:spcBef>
                <a:spcPts val="560"/>
              </a:spcBef>
              <a:spcAft>
                <a:spcPts val="0"/>
              </a:spcAft>
              <a:buClr>
                <a:schemeClr val="accent1"/>
              </a:buClr>
              <a:buSzPct val="70000"/>
              <a:buFont typeface="Noto Sans Symbols"/>
              <a:buChar char="+"/>
            </a:pPr>
            <a:r>
              <a:rPr b="0" i="0" lang="en-US" sz="2800" u="none" cap="none" strike="noStrike">
                <a:solidFill>
                  <a:schemeClr val="dk2"/>
                </a:solidFill>
                <a:latin typeface="Source Sans Pro"/>
                <a:ea typeface="Source Sans Pro"/>
                <a:cs typeface="Source Sans Pro"/>
                <a:sym typeface="Source Sans Pro"/>
              </a:rPr>
              <a:t>Skilled and aggressive tactics</a:t>
            </a:r>
          </a:p>
          <a:p>
            <a:pPr indent="-342900" lvl="0" marL="342900" marR="0" rtl="0" algn="l">
              <a:spcBef>
                <a:spcPts val="640"/>
              </a:spcBef>
              <a:buClr>
                <a:schemeClr val="accent1"/>
              </a:buClr>
              <a:buSzPct val="70000"/>
              <a:buFont typeface="Noto Sans Symbols"/>
              <a:buChar char="✕"/>
            </a:pPr>
            <a:r>
              <a:rPr b="0" i="0" lang="en-US" sz="3200" u="none" cap="none" strike="noStrike">
                <a:solidFill>
                  <a:schemeClr val="dk2"/>
                </a:solidFill>
                <a:latin typeface="Source Sans Pro"/>
                <a:ea typeface="Source Sans Pro"/>
                <a:cs typeface="Source Sans Pro"/>
                <a:sym typeface="Source Sans Pro"/>
              </a:rPr>
              <a:t>Undersupplied</a:t>
            </a:r>
          </a:p>
        </p:txBody>
      </p:sp>
      <p:pic>
        <p:nvPicPr>
          <p:cNvPr descr="File:Bundesarchiv Bild 146-1973-012-43, Erwin Rommel.jpg" id="205" name="Shape 205">
            <a:hlinkClick r:id="rId3"/>
          </p:cNvPr>
          <p:cNvPicPr preferRelativeResize="0"/>
          <p:nvPr/>
        </p:nvPicPr>
        <p:blipFill rotWithShape="1">
          <a:blip r:embed="rId4">
            <a:alphaModFix/>
          </a:blip>
          <a:srcRect b="0" l="0" r="0" t="0"/>
          <a:stretch/>
        </p:blipFill>
        <p:spPr>
          <a:xfrm>
            <a:off x="5479171" y="1505242"/>
            <a:ext cx="2636070" cy="43739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 </a:t>
            </a:r>
          </a:p>
        </p:txBody>
      </p:sp>
      <p:sp>
        <p:nvSpPr>
          <p:cNvPr id="211" name="Shape 211"/>
          <p:cNvSpPr txBox="1"/>
          <p:nvPr>
            <p:ph idx="1" type="body"/>
          </p:nvPr>
        </p:nvSpPr>
        <p:spPr>
          <a:xfrm>
            <a:off x="277907" y="1258326"/>
            <a:ext cx="8346139" cy="2578567"/>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accent1"/>
              </a:buClr>
              <a:buSzPct val="69066"/>
              <a:buFont typeface="Noto Sans Symbols"/>
              <a:buChar char="✕"/>
            </a:pPr>
            <a:r>
              <a:rPr b="1" i="0" lang="en-US" sz="2960" u="none" cap="none" strike="noStrike">
                <a:solidFill>
                  <a:schemeClr val="dk2"/>
                </a:solidFill>
                <a:latin typeface="Source Sans Pro"/>
                <a:ea typeface="Source Sans Pro"/>
                <a:cs typeface="Source Sans Pro"/>
                <a:sym typeface="Source Sans Pro"/>
              </a:rPr>
              <a:t>Battle Plan: Amphibious invasion</a:t>
            </a:r>
          </a:p>
          <a:p>
            <a:pPr indent="-285750" lvl="1" marL="742950" marR="0" rtl="0" algn="l">
              <a:lnSpc>
                <a:spcPct val="80000"/>
              </a:lnSpc>
              <a:spcBef>
                <a:spcPts val="518"/>
              </a:spcBef>
              <a:spcAft>
                <a:spcPts val="0"/>
              </a:spcAft>
              <a:buClr>
                <a:schemeClr val="accent1"/>
              </a:buClr>
              <a:buSzPct val="69730"/>
              <a:buFont typeface="Noto Sans Symbols"/>
              <a:buChar char="+"/>
            </a:pPr>
            <a:r>
              <a:rPr b="0" i="0" lang="en-US" sz="2590" u="none" cap="none" strike="noStrike">
                <a:solidFill>
                  <a:schemeClr val="dk2"/>
                </a:solidFill>
                <a:latin typeface="Source Sans Pro"/>
                <a:ea typeface="Source Sans Pro"/>
                <a:cs typeface="Source Sans Pro"/>
                <a:sym typeface="Source Sans Pro"/>
              </a:rPr>
              <a:t>Step 1: Sail across the Atlantic</a:t>
            </a:r>
          </a:p>
          <a:p>
            <a:pPr indent="-285750" lvl="1" marL="742950" marR="0" rtl="0" algn="l">
              <a:lnSpc>
                <a:spcPct val="80000"/>
              </a:lnSpc>
              <a:spcBef>
                <a:spcPts val="518"/>
              </a:spcBef>
              <a:spcAft>
                <a:spcPts val="0"/>
              </a:spcAft>
              <a:buClr>
                <a:schemeClr val="accent1"/>
              </a:buClr>
              <a:buSzPct val="69730"/>
              <a:buFont typeface="Noto Sans Symbols"/>
              <a:buChar char="+"/>
            </a:pPr>
            <a:r>
              <a:rPr b="0" i="0" lang="en-US" sz="2590" u="none" cap="none" strike="noStrike">
                <a:solidFill>
                  <a:schemeClr val="dk2"/>
                </a:solidFill>
                <a:latin typeface="Source Sans Pro"/>
                <a:ea typeface="Source Sans Pro"/>
                <a:cs typeface="Source Sans Pro"/>
                <a:sym typeface="Source Sans Pro"/>
              </a:rPr>
              <a:t>Step 2: Dock on the western coast of French Africa (Casablanca, Oran, Algiers) </a:t>
            </a:r>
          </a:p>
          <a:p>
            <a:pPr indent="-285750" lvl="1" marL="742950" marR="0" rtl="0" algn="l">
              <a:lnSpc>
                <a:spcPct val="80000"/>
              </a:lnSpc>
              <a:spcBef>
                <a:spcPts val="518"/>
              </a:spcBef>
              <a:spcAft>
                <a:spcPts val="0"/>
              </a:spcAft>
              <a:buClr>
                <a:schemeClr val="accent1"/>
              </a:buClr>
              <a:buSzPct val="69730"/>
              <a:buFont typeface="Noto Sans Symbols"/>
              <a:buChar char="+"/>
            </a:pPr>
            <a:r>
              <a:rPr b="0" i="0" lang="en-US" sz="2590" u="none" cap="none" strike="noStrike">
                <a:solidFill>
                  <a:schemeClr val="dk2"/>
                </a:solidFill>
                <a:latin typeface="Source Sans Pro"/>
                <a:ea typeface="Source Sans Pro"/>
                <a:cs typeface="Source Sans Pro"/>
                <a:sym typeface="Source Sans Pro"/>
              </a:rPr>
              <a:t>Step 3: Secure coast and airfields</a:t>
            </a:r>
          </a:p>
          <a:p>
            <a:pPr indent="-285750" lvl="1" marL="742950" marR="0" rtl="0" algn="l">
              <a:lnSpc>
                <a:spcPct val="80000"/>
              </a:lnSpc>
              <a:spcBef>
                <a:spcPts val="518"/>
              </a:spcBef>
              <a:spcAft>
                <a:spcPts val="0"/>
              </a:spcAft>
              <a:buClr>
                <a:schemeClr val="accent1"/>
              </a:buClr>
              <a:buSzPct val="69730"/>
              <a:buFont typeface="Noto Sans Symbols"/>
              <a:buChar char="+"/>
            </a:pPr>
            <a:r>
              <a:rPr b="0" i="0" lang="en-US" sz="2590" u="none" cap="none" strike="noStrike">
                <a:solidFill>
                  <a:schemeClr val="dk2"/>
                </a:solidFill>
                <a:latin typeface="Source Sans Pro"/>
                <a:ea typeface="Source Sans Pro"/>
                <a:cs typeface="Source Sans Pro"/>
                <a:sym typeface="Source Sans Pro"/>
              </a:rPr>
              <a:t>Step 4: Defeat Irwin Rommel and secure Africa</a:t>
            </a:r>
          </a:p>
          <a:p>
            <a:pPr indent="-342900" lvl="0" marL="342900" marR="0" rtl="0" algn="l">
              <a:lnSpc>
                <a:spcPct val="80000"/>
              </a:lnSpc>
              <a:spcBef>
                <a:spcPts val="592"/>
              </a:spcBef>
              <a:spcAft>
                <a:spcPts val="0"/>
              </a:spcAft>
              <a:buClr>
                <a:schemeClr val="accent1"/>
              </a:buClr>
              <a:buSzPct val="69066"/>
              <a:buFont typeface="Noto Sans Symbols"/>
              <a:buNone/>
            </a:pPr>
            <a:r>
              <a:t/>
            </a:r>
            <a:endParaRPr b="0" i="0" sz="2960" u="none" cap="none" strike="noStrike">
              <a:solidFill>
                <a:schemeClr val="dk2"/>
              </a:solidFill>
              <a:latin typeface="Source Sans Pro"/>
              <a:ea typeface="Source Sans Pro"/>
              <a:cs typeface="Source Sans Pro"/>
              <a:sym typeface="Source Sans Pro"/>
            </a:endParaRPr>
          </a:p>
          <a:p>
            <a:pPr indent="-342900" lvl="0" marL="342900" marR="0" rtl="0" algn="l">
              <a:lnSpc>
                <a:spcPct val="80000"/>
              </a:lnSpc>
              <a:spcBef>
                <a:spcPts val="592"/>
              </a:spcBef>
              <a:buClr>
                <a:schemeClr val="accent1"/>
              </a:buClr>
              <a:buSzPct val="69066"/>
              <a:buFont typeface="Noto Sans Symbols"/>
              <a:buNone/>
            </a:pPr>
            <a:r>
              <a:t/>
            </a:r>
            <a:endParaRPr b="0" i="0" sz="2960" u="none" cap="none" strike="noStrike">
              <a:solidFill>
                <a:schemeClr val="dk2"/>
              </a:solidFill>
              <a:latin typeface="Source Sans Pro"/>
              <a:ea typeface="Source Sans Pro"/>
              <a:cs typeface="Source Sans Pro"/>
              <a:sym typeface="Source Sans Pro"/>
            </a:endParaRPr>
          </a:p>
        </p:txBody>
      </p:sp>
      <p:pic>
        <p:nvPicPr>
          <p:cNvPr descr="Animated map of the turning point of WWII, operations in 1942 - 1943, courtesy of The Map as History." id="212" name="Shape 212">
            <a:hlinkClick r:id="rId3"/>
          </p:cNvPr>
          <p:cNvPicPr preferRelativeResize="0"/>
          <p:nvPr/>
        </p:nvPicPr>
        <p:blipFill rotWithShape="1">
          <a:blip r:embed="rId4">
            <a:alphaModFix/>
          </a:blip>
          <a:srcRect b="0" l="0" r="0" t="0"/>
          <a:stretch/>
        </p:blipFill>
        <p:spPr>
          <a:xfrm>
            <a:off x="1355625" y="4016450"/>
            <a:ext cx="6448500" cy="266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 </a:t>
            </a:r>
          </a:p>
        </p:txBody>
      </p:sp>
      <p:sp>
        <p:nvSpPr>
          <p:cNvPr id="218" name="Shape 218"/>
          <p:cNvSpPr txBox="1"/>
          <p:nvPr>
            <p:ph idx="1" type="body"/>
          </p:nvPr>
        </p:nvSpPr>
        <p:spPr>
          <a:xfrm>
            <a:off x="304800" y="1554162"/>
            <a:ext cx="8332303" cy="475718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Char char="✕"/>
            </a:pPr>
            <a:r>
              <a:rPr b="1" i="0" lang="en-US" sz="3200" u="none" cap="none" strike="noStrike">
                <a:solidFill>
                  <a:schemeClr val="dk2"/>
                </a:solidFill>
                <a:latin typeface="Source Sans Pro"/>
                <a:ea typeface="Source Sans Pro"/>
                <a:cs typeface="Source Sans Pro"/>
                <a:sym typeface="Source Sans Pro"/>
              </a:rPr>
              <a:t>Step 1: Sail Across the Atlantic:</a:t>
            </a:r>
          </a:p>
          <a:p>
            <a:pPr indent="-342900" lvl="0" marL="342900" marR="0" rtl="0" algn="l">
              <a:spcBef>
                <a:spcPts val="420"/>
              </a:spcBef>
              <a:spcAft>
                <a:spcPts val="0"/>
              </a:spcAft>
              <a:buClr>
                <a:schemeClr val="accent1"/>
              </a:buClr>
              <a:buSzPct val="25000"/>
              <a:buFont typeface="Noto Sans Symbols"/>
              <a:buNone/>
            </a:pPr>
            <a:r>
              <a:rPr b="1" i="0" lang="en-US" sz="2100" u="none" cap="none" strike="noStrike">
                <a:solidFill>
                  <a:schemeClr val="dk2"/>
                </a:solidFill>
                <a:latin typeface="Source Sans Pro"/>
                <a:ea typeface="Source Sans Pro"/>
                <a:cs typeface="Source Sans Pro"/>
                <a:sym typeface="Source Sans Pro"/>
              </a:rPr>
              <a:t>		“We were intercepted by German subs. A few ships in our convoy were sunk, including the cargo ship containing ALL of our battalion's trucks and communication gear. We were to land without one telephone, switchboard, wire, or vehicle. </a:t>
            </a:r>
          </a:p>
          <a:p>
            <a:pPr indent="-342900" lvl="0" marL="342900" marR="0" rtl="0" algn="l">
              <a:spcBef>
                <a:spcPts val="420"/>
              </a:spcBef>
              <a:spcAft>
                <a:spcPts val="0"/>
              </a:spcAft>
              <a:buClr>
                <a:schemeClr val="accent1"/>
              </a:buClr>
              <a:buSzPct val="25000"/>
              <a:buFont typeface="Noto Sans Symbols"/>
              <a:buNone/>
            </a:pPr>
            <a:r>
              <a:rPr b="1" i="0" lang="en-US" sz="2100" u="none" cap="none" strike="noStrike">
                <a:solidFill>
                  <a:schemeClr val="dk2"/>
                </a:solidFill>
                <a:latin typeface="Source Sans Pro"/>
                <a:ea typeface="Source Sans Pro"/>
                <a:cs typeface="Source Sans Pro"/>
                <a:sym typeface="Source Sans Pro"/>
              </a:rPr>
              <a:t>		After that sub attack, every distant lightning storm or dark cloud (once even the rising moon) started rumors of another attack. Some men wore their life jackets night and day, and some slept on deck in the cold Atlantic air.”</a:t>
            </a:r>
          </a:p>
          <a:p>
            <a:pPr indent="-285750" lvl="1" marL="742950" marR="0" rtl="0" algn="l">
              <a:spcBef>
                <a:spcPts val="560"/>
              </a:spcBef>
              <a:spcAft>
                <a:spcPts val="0"/>
              </a:spcAft>
              <a:buClr>
                <a:schemeClr val="accent1"/>
              </a:buClr>
              <a:buSzPct val="25000"/>
              <a:buFont typeface="Noto Sans Symbols"/>
              <a:buNone/>
            </a:pPr>
            <a:r>
              <a:t/>
            </a:r>
            <a:endParaRPr b="0" i="0" sz="28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 </a:t>
            </a:r>
          </a:p>
        </p:txBody>
      </p:sp>
      <p:sp>
        <p:nvSpPr>
          <p:cNvPr id="224" name="Shape 224"/>
          <p:cNvSpPr txBox="1"/>
          <p:nvPr>
            <p:ph idx="1" type="body"/>
          </p:nvPr>
        </p:nvSpPr>
        <p:spPr>
          <a:xfrm>
            <a:off x="304800" y="1554162"/>
            <a:ext cx="8332303" cy="1052304"/>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Char char="✕"/>
            </a:pPr>
            <a:r>
              <a:rPr b="1" i="0" lang="en-US" sz="3200" u="none" cap="none" strike="noStrike">
                <a:solidFill>
                  <a:schemeClr val="dk2"/>
                </a:solidFill>
                <a:latin typeface="Source Sans Pro"/>
                <a:ea typeface="Source Sans Pro"/>
                <a:cs typeface="Source Sans Pro"/>
                <a:sym typeface="Source Sans Pro"/>
              </a:rPr>
              <a:t>Step 1: Sail Across the Atlantic:</a:t>
            </a:r>
          </a:p>
          <a:p>
            <a:pPr indent="-342900" lvl="0" marL="342900" marR="0" rtl="0" algn="l">
              <a:spcBef>
                <a:spcPts val="420"/>
              </a:spcBef>
              <a:spcAft>
                <a:spcPts val="0"/>
              </a:spcAft>
              <a:buClr>
                <a:schemeClr val="accent1"/>
              </a:buClr>
              <a:buSzPct val="25000"/>
              <a:buFont typeface="Noto Sans Symbols"/>
              <a:buNone/>
            </a:pPr>
            <a:r>
              <a:rPr b="1" i="0" lang="en-US" sz="2100" u="none" cap="none" strike="noStrike">
                <a:solidFill>
                  <a:schemeClr val="dk2"/>
                </a:solidFill>
                <a:latin typeface="Source Sans Pro"/>
                <a:ea typeface="Source Sans Pro"/>
                <a:cs typeface="Source Sans Pro"/>
                <a:sym typeface="Source Sans Pro"/>
              </a:rPr>
              <a:t>		</a:t>
            </a:r>
          </a:p>
          <a:p>
            <a:pPr indent="-342900" lvl="0" marL="342900" marR="0" rtl="0" algn="l">
              <a:spcBef>
                <a:spcPts val="640"/>
              </a:spcBef>
              <a:buClr>
                <a:schemeClr val="accent1"/>
              </a:buClr>
              <a:buSzPct val="25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p:txBody>
      </p:sp>
      <p:pic>
        <p:nvPicPr>
          <p:cNvPr descr="http://cdn.shopify.com/s/files/1/0093/6262/files/operation-torch-task-force_grande.jpeg?4078" id="225" name="Shape 225"/>
          <p:cNvPicPr preferRelativeResize="0"/>
          <p:nvPr/>
        </p:nvPicPr>
        <p:blipFill rotWithShape="1">
          <a:blip r:embed="rId3">
            <a:alphaModFix/>
          </a:blip>
          <a:srcRect b="0" l="0" r="0" t="0"/>
          <a:stretch/>
        </p:blipFill>
        <p:spPr>
          <a:xfrm>
            <a:off x="437585" y="2300197"/>
            <a:ext cx="4286250" cy="3533776"/>
          </a:xfrm>
          <a:prstGeom prst="rect">
            <a:avLst/>
          </a:prstGeom>
          <a:noFill/>
          <a:ln>
            <a:noFill/>
          </a:ln>
        </p:spPr>
      </p:pic>
      <p:pic>
        <p:nvPicPr>
          <p:cNvPr descr="http://www.seayourhistory.org.uk/gallery2/main.php?g2_view=core.DownloadItem&amp;g2_itemId=9302&amp;g2_serialNumber=1" id="226" name="Shape 226"/>
          <p:cNvPicPr preferRelativeResize="0"/>
          <p:nvPr/>
        </p:nvPicPr>
        <p:blipFill rotWithShape="1">
          <a:blip r:embed="rId4">
            <a:alphaModFix/>
          </a:blip>
          <a:srcRect b="10705" l="2826" r="3007" t="3126"/>
          <a:stretch/>
        </p:blipFill>
        <p:spPr>
          <a:xfrm>
            <a:off x="4751460" y="2444098"/>
            <a:ext cx="4210219" cy="3273038"/>
          </a:xfrm>
          <a:prstGeom prst="rect">
            <a:avLst/>
          </a:prstGeom>
          <a:noFill/>
          <a:ln>
            <a:noFill/>
          </a:ln>
        </p:spPr>
      </p:pic>
      <p:pic>
        <p:nvPicPr>
          <p:cNvPr descr="http://upload.wikimedia.org/wikipedia/commons/thumb/f/f1/American_troops_on_board_a_landing_craft.jpg/225px-American_troops_on_board_a_landing_craft.jpg" id="227" name="Shape 227"/>
          <p:cNvPicPr preferRelativeResize="0"/>
          <p:nvPr/>
        </p:nvPicPr>
        <p:blipFill rotWithShape="1">
          <a:blip r:embed="rId5">
            <a:alphaModFix/>
          </a:blip>
          <a:srcRect b="0" l="0" r="0" t="0"/>
          <a:stretch/>
        </p:blipFill>
        <p:spPr>
          <a:xfrm>
            <a:off x="3308973" y="3114686"/>
            <a:ext cx="2527804" cy="32018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 </a:t>
            </a:r>
          </a:p>
        </p:txBody>
      </p:sp>
      <p:sp>
        <p:nvSpPr>
          <p:cNvPr id="233" name="Shape 233"/>
          <p:cNvSpPr txBox="1"/>
          <p:nvPr>
            <p:ph idx="1" type="body"/>
          </p:nvPr>
        </p:nvSpPr>
        <p:spPr>
          <a:xfrm>
            <a:off x="304800" y="1554162"/>
            <a:ext cx="8332303" cy="4730097"/>
          </a:xfrm>
          <a:prstGeom prst="rect">
            <a:avLst/>
          </a:prstGeom>
          <a:noFill/>
          <a:ln>
            <a:noFill/>
          </a:ln>
        </p:spPr>
        <p:txBody>
          <a:bodyPr anchorCtr="0" anchor="t" bIns="45700" lIns="91425" rIns="91425" tIns="45700">
            <a:noAutofit/>
          </a:bodyPr>
          <a:lstStyle/>
          <a:p>
            <a:pPr indent="-342900" lvl="1" marL="342900" marR="0" rtl="0" algn="l">
              <a:lnSpc>
                <a:spcPct val="80000"/>
              </a:lnSpc>
              <a:spcBef>
                <a:spcPts val="0"/>
              </a:spcBef>
              <a:spcAft>
                <a:spcPts val="0"/>
              </a:spcAft>
              <a:buClr>
                <a:schemeClr val="accent1"/>
              </a:buClr>
              <a:buSzPct val="70000"/>
              <a:buFont typeface="Noto Sans Symbols"/>
              <a:buChar char="✕"/>
            </a:pPr>
            <a:r>
              <a:rPr b="1" i="0" lang="en-US" sz="2800" u="none" cap="none" strike="noStrike">
                <a:solidFill>
                  <a:schemeClr val="dk2"/>
                </a:solidFill>
                <a:latin typeface="Source Sans Pro"/>
                <a:ea typeface="Source Sans Pro"/>
                <a:cs typeface="Source Sans Pro"/>
                <a:sym typeface="Source Sans Pro"/>
              </a:rPr>
              <a:t>Step 2: Dock on the western coast of French Africa (Casablanca, Oran, Algiers) </a:t>
            </a:r>
          </a:p>
          <a:p>
            <a:pPr indent="-342900" lvl="0" marL="342900" marR="0" rtl="0" algn="l">
              <a:lnSpc>
                <a:spcPct val="80000"/>
              </a:lnSpc>
              <a:spcBef>
                <a:spcPts val="448"/>
              </a:spcBef>
              <a:spcAft>
                <a:spcPts val="0"/>
              </a:spcAft>
              <a:buClr>
                <a:schemeClr val="accent1"/>
              </a:buClr>
              <a:buSzPct val="25000"/>
              <a:buFont typeface="Noto Sans Symbols"/>
              <a:buNone/>
            </a:pPr>
            <a:r>
              <a:rPr b="0" i="0" lang="en-US" sz="2240" u="none" cap="none" strike="noStrike">
                <a:solidFill>
                  <a:schemeClr val="dk2"/>
                </a:solidFill>
                <a:latin typeface="Source Sans Pro"/>
                <a:ea typeface="Source Sans Pro"/>
                <a:cs typeface="Source Sans Pro"/>
                <a:sym typeface="Source Sans Pro"/>
              </a:rPr>
              <a:t>		“Through the Straits of Gibraltar at night, and on towards Oran. On "D" day, November 8, 1942, we climbed down cargo nets into landing craft and went ashore at x beach (Cap Arzew); re-embarked; then landed (two days later, after the majority of the fighting was over) on the breakwater at Oran. It was a mess. We saw tanks on landing rafts tip over and disappear. Some small boats couldn't be started, and some tipped over in the heavy surf. Units fired at each other, as well as at the </a:t>
            </a:r>
            <a:r>
              <a:rPr b="1" i="0" lang="en-US" sz="2240" u="none" cap="none" strike="noStrike">
                <a:solidFill>
                  <a:schemeClr val="dk2"/>
                </a:solidFill>
                <a:latin typeface="Source Sans Pro"/>
                <a:ea typeface="Source Sans Pro"/>
                <a:cs typeface="Source Sans Pro"/>
                <a:sym typeface="Source Sans Pro"/>
              </a:rPr>
              <a:t>French defenders.</a:t>
            </a:r>
          </a:p>
          <a:p>
            <a:pPr indent="-342900" lvl="0" marL="342900" marR="0" rtl="0" algn="l">
              <a:lnSpc>
                <a:spcPct val="80000"/>
              </a:lnSpc>
              <a:spcBef>
                <a:spcPts val="448"/>
              </a:spcBef>
              <a:spcAft>
                <a:spcPts val="0"/>
              </a:spcAft>
              <a:buClr>
                <a:schemeClr val="accent1"/>
              </a:buClr>
              <a:buSzPct val="25000"/>
              <a:buFont typeface="Noto Sans Symbols"/>
              <a:buNone/>
            </a:pPr>
            <a:r>
              <a:rPr b="0" i="0" lang="en-US" sz="2240" u="none" cap="none" strike="noStrike">
                <a:solidFill>
                  <a:schemeClr val="dk2"/>
                </a:solidFill>
                <a:latin typeface="Source Sans Pro"/>
                <a:ea typeface="Source Sans Pro"/>
                <a:cs typeface="Source Sans Pro"/>
                <a:sym typeface="Source Sans Pro"/>
              </a:rPr>
              <a:t>		There was hostile fire. Although prewar in civilian life I had been a hunter, I was one of many who had NEVER fired an </a:t>
            </a:r>
            <a:r>
              <a:rPr b="0" i="0" lang="en-US" sz="2240" u="sng" cap="none" strike="noStrike">
                <a:solidFill>
                  <a:schemeClr val="dk2"/>
                </a:solidFill>
                <a:latin typeface="Source Sans Pro"/>
                <a:ea typeface="Source Sans Pro"/>
                <a:cs typeface="Source Sans Pro"/>
                <a:sym typeface="Source Sans Pro"/>
              </a:rPr>
              <a:t>army</a:t>
            </a:r>
            <a:r>
              <a:rPr b="0" i="0" lang="en-US" sz="2240" u="none" cap="none" strike="noStrike">
                <a:solidFill>
                  <a:schemeClr val="dk2"/>
                </a:solidFill>
                <a:latin typeface="Source Sans Pro"/>
                <a:ea typeface="Source Sans Pro"/>
                <a:cs typeface="Source Sans Pro"/>
                <a:sym typeface="Source Sans Pro"/>
              </a:rPr>
              <a:t> weapon, even in infantry training!”</a:t>
            </a:r>
          </a:p>
          <a:p>
            <a:pPr indent="-342900" lvl="0" marL="342900" marR="0" rtl="0" algn="l">
              <a:lnSpc>
                <a:spcPct val="80000"/>
              </a:lnSpc>
              <a:spcBef>
                <a:spcPts val="448"/>
              </a:spcBef>
              <a:spcAft>
                <a:spcPts val="0"/>
              </a:spcAft>
              <a:buClr>
                <a:schemeClr val="accent1"/>
              </a:buClr>
              <a:buSzPct val="25000"/>
              <a:buFont typeface="Noto Sans Symbols"/>
              <a:buNone/>
            </a:pPr>
            <a:r>
              <a:t/>
            </a:r>
            <a:endParaRPr b="0" i="0" sz="2240" u="none" cap="none" strike="noStrike">
              <a:solidFill>
                <a:schemeClr val="dk2"/>
              </a:solidFill>
              <a:latin typeface="Source Sans Pro"/>
              <a:ea typeface="Source Sans Pro"/>
              <a:cs typeface="Source Sans Pro"/>
              <a:sym typeface="Source Sans Pro"/>
            </a:endParaRPr>
          </a:p>
          <a:p>
            <a:pPr indent="-342900" lvl="0" marL="342900" marR="0" rtl="0" algn="l">
              <a:lnSpc>
                <a:spcPct val="80000"/>
              </a:lnSpc>
              <a:spcBef>
                <a:spcPts val="448"/>
              </a:spcBef>
              <a:spcAft>
                <a:spcPts val="0"/>
              </a:spcAft>
              <a:buClr>
                <a:schemeClr val="accent1"/>
              </a:buClr>
              <a:buSzPct val="71272"/>
              <a:buFont typeface="Noto Sans Symbols"/>
              <a:buNone/>
            </a:pPr>
            <a:r>
              <a:t/>
            </a:r>
            <a:endParaRPr b="0" i="0" sz="2240" u="none" cap="none" strike="noStrike">
              <a:solidFill>
                <a:schemeClr val="dk2"/>
              </a:solidFill>
              <a:latin typeface="Source Sans Pro"/>
              <a:ea typeface="Source Sans Pro"/>
              <a:cs typeface="Source Sans Pro"/>
              <a:sym typeface="Source Sans Pro"/>
            </a:endParaRPr>
          </a:p>
          <a:p>
            <a:pPr indent="-342900" lvl="0" marL="342900" marR="0" rtl="0" algn="l">
              <a:lnSpc>
                <a:spcPct val="80000"/>
              </a:lnSpc>
              <a:spcBef>
                <a:spcPts val="448"/>
              </a:spcBef>
              <a:buClr>
                <a:schemeClr val="accent1"/>
              </a:buClr>
              <a:buSzPct val="71272"/>
              <a:buFont typeface="Noto Sans Symbols"/>
              <a:buNone/>
            </a:pPr>
            <a:r>
              <a:t/>
            </a:r>
            <a:endParaRPr b="0" i="0" sz="2240" u="none" cap="none" strike="noStrike">
              <a:solidFill>
                <a:schemeClr val="dk2"/>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 </a:t>
            </a:r>
          </a:p>
        </p:txBody>
      </p:sp>
      <p:sp>
        <p:nvSpPr>
          <p:cNvPr id="239" name="Shape 239"/>
          <p:cNvSpPr txBox="1"/>
          <p:nvPr>
            <p:ph idx="1" type="body"/>
          </p:nvPr>
        </p:nvSpPr>
        <p:spPr>
          <a:xfrm>
            <a:off x="304800" y="1554162"/>
            <a:ext cx="8332303" cy="1077942"/>
          </a:xfrm>
          <a:prstGeom prst="rect">
            <a:avLst/>
          </a:prstGeom>
          <a:noFill/>
          <a:ln>
            <a:noFill/>
          </a:ln>
        </p:spPr>
        <p:txBody>
          <a:bodyPr anchorCtr="0" anchor="t" bIns="45700" lIns="91425" rIns="91425" tIns="45700">
            <a:noAutofit/>
          </a:bodyPr>
          <a:lstStyle/>
          <a:p>
            <a:pPr indent="-342900" lvl="1" marL="342900" marR="0" rtl="0" algn="l">
              <a:lnSpc>
                <a:spcPct val="80000"/>
              </a:lnSpc>
              <a:spcBef>
                <a:spcPts val="0"/>
              </a:spcBef>
              <a:spcAft>
                <a:spcPts val="0"/>
              </a:spcAft>
              <a:buClr>
                <a:schemeClr val="accent1"/>
              </a:buClr>
              <a:buSzPct val="70000"/>
              <a:buFont typeface="Noto Sans Symbols"/>
              <a:buChar char="✕"/>
            </a:pPr>
            <a:r>
              <a:rPr b="1" i="0" lang="en-US" sz="2500" u="none" cap="none" strike="noStrike">
                <a:solidFill>
                  <a:schemeClr val="dk2"/>
                </a:solidFill>
                <a:latin typeface="Source Sans Pro"/>
                <a:ea typeface="Source Sans Pro"/>
                <a:cs typeface="Source Sans Pro"/>
                <a:sym typeface="Source Sans Pro"/>
              </a:rPr>
              <a:t>Step 2: Dock on the western coast of French Africa (Casablanca, Oran, Algiers) </a:t>
            </a:r>
          </a:p>
          <a:p>
            <a:pPr indent="-342900" lvl="0" marL="342900" marR="0" rtl="0" algn="l">
              <a:lnSpc>
                <a:spcPct val="80000"/>
              </a:lnSpc>
              <a:spcBef>
                <a:spcPts val="400"/>
              </a:spcBef>
              <a:spcAft>
                <a:spcPts val="0"/>
              </a:spcAft>
              <a:buClr>
                <a:schemeClr val="accent1"/>
              </a:buClr>
              <a:buSzPct val="25000"/>
              <a:buFont typeface="Noto Sans Symbols"/>
              <a:buNone/>
            </a:pPr>
            <a:r>
              <a:rPr b="0" i="0" lang="en-US" sz="2000" u="none" cap="none" strike="noStrike">
                <a:solidFill>
                  <a:schemeClr val="dk2"/>
                </a:solidFill>
                <a:latin typeface="Source Sans Pro"/>
                <a:ea typeface="Source Sans Pro"/>
                <a:cs typeface="Source Sans Pro"/>
                <a:sym typeface="Source Sans Pro"/>
              </a:rPr>
              <a:t>		</a:t>
            </a:r>
          </a:p>
          <a:p>
            <a:pPr indent="-342900" lvl="0" marL="342900" marR="0" rtl="0" algn="l">
              <a:lnSpc>
                <a:spcPct val="80000"/>
              </a:lnSpc>
              <a:spcBef>
                <a:spcPts val="4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342900" lvl="0" marL="342900" marR="0" rtl="0" algn="l">
              <a:lnSpc>
                <a:spcPct val="80000"/>
              </a:lnSpc>
              <a:spcBef>
                <a:spcPts val="400"/>
              </a:spcBef>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p:txBody>
      </p:sp>
      <p:pic>
        <p:nvPicPr>
          <p:cNvPr descr="http://dmn.wpengine.netdna-cdn.com/wp-content/uploads/2012/07/Operation-Torch-Landings.jpg" id="240" name="Shape 240"/>
          <p:cNvPicPr preferRelativeResize="0"/>
          <p:nvPr/>
        </p:nvPicPr>
        <p:blipFill rotWithShape="1">
          <a:blip r:embed="rId3">
            <a:alphaModFix/>
          </a:blip>
          <a:srcRect b="0" l="0" r="0" t="0"/>
          <a:stretch/>
        </p:blipFill>
        <p:spPr>
          <a:xfrm>
            <a:off x="1505825" y="2340649"/>
            <a:ext cx="5766600" cy="2195099"/>
          </a:xfrm>
          <a:prstGeom prst="rect">
            <a:avLst/>
          </a:prstGeom>
          <a:noFill/>
          <a:ln>
            <a:noFill/>
          </a:ln>
        </p:spPr>
      </p:pic>
      <p:pic>
        <p:nvPicPr>
          <p:cNvPr descr="http://usarmy.vo.llnwd.net/e2/-images/2008/11/02/24220/size0-army.mil-2008-10-30-1225389728.jpg" id="241" name="Shape 241"/>
          <p:cNvPicPr preferRelativeResize="0"/>
          <p:nvPr/>
        </p:nvPicPr>
        <p:blipFill rotWithShape="1">
          <a:blip r:embed="rId4">
            <a:alphaModFix/>
          </a:blip>
          <a:srcRect b="0" l="0" r="0" t="0"/>
          <a:stretch/>
        </p:blipFill>
        <p:spPr>
          <a:xfrm>
            <a:off x="4779682" y="3713871"/>
            <a:ext cx="3658961" cy="2812825"/>
          </a:xfrm>
          <a:prstGeom prst="rect">
            <a:avLst/>
          </a:prstGeom>
          <a:noFill/>
          <a:ln>
            <a:noFill/>
          </a:ln>
        </p:spPr>
      </p:pic>
      <p:pic>
        <p:nvPicPr>
          <p:cNvPr descr="http://usarmy.vo.llnwd.net/e2/-images/2008/11/02/24219/size0-army.mil-2008-10-30-1225389714.jpg" id="242" name="Shape 242"/>
          <p:cNvPicPr preferRelativeResize="0"/>
          <p:nvPr/>
        </p:nvPicPr>
        <p:blipFill rotWithShape="1">
          <a:blip r:embed="rId5">
            <a:alphaModFix/>
          </a:blip>
          <a:srcRect b="0" l="0" r="0" t="0"/>
          <a:stretch/>
        </p:blipFill>
        <p:spPr>
          <a:xfrm>
            <a:off x="876154" y="3713871"/>
            <a:ext cx="3719438" cy="281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OPERATION TORCH </a:t>
            </a:r>
          </a:p>
        </p:txBody>
      </p:sp>
      <p:sp>
        <p:nvSpPr>
          <p:cNvPr id="248" name="Shape 248"/>
          <p:cNvSpPr txBox="1"/>
          <p:nvPr>
            <p:ph idx="1" type="body"/>
          </p:nvPr>
        </p:nvSpPr>
        <p:spPr>
          <a:xfrm>
            <a:off x="304800" y="1554162"/>
            <a:ext cx="8332303" cy="4916211"/>
          </a:xfrm>
          <a:prstGeom prst="rect">
            <a:avLst/>
          </a:prstGeom>
          <a:noFill/>
          <a:ln>
            <a:noFill/>
          </a:ln>
        </p:spPr>
        <p:txBody>
          <a:bodyPr anchorCtr="0" anchor="t" bIns="45700" lIns="91425" rIns="91425" tIns="45700">
            <a:noAutofit/>
          </a:bodyPr>
          <a:lstStyle/>
          <a:p>
            <a:pPr indent="-342900" lvl="1" marL="342900" marR="0" rtl="0" algn="l">
              <a:lnSpc>
                <a:spcPct val="80000"/>
              </a:lnSpc>
              <a:spcBef>
                <a:spcPts val="0"/>
              </a:spcBef>
              <a:spcAft>
                <a:spcPts val="0"/>
              </a:spcAft>
              <a:buClr>
                <a:schemeClr val="accent1"/>
              </a:buClr>
              <a:buSzPct val="69416"/>
              <a:buFont typeface="Noto Sans Symbols"/>
              <a:buChar char="✕"/>
            </a:pPr>
            <a:r>
              <a:rPr b="1" i="0" lang="en-US" sz="2380" u="none" cap="none" strike="noStrike">
                <a:solidFill>
                  <a:schemeClr val="dk2"/>
                </a:solidFill>
                <a:latin typeface="Source Sans Pro"/>
                <a:ea typeface="Source Sans Pro"/>
                <a:cs typeface="Source Sans Pro"/>
                <a:sym typeface="Source Sans Pro"/>
              </a:rPr>
              <a:t>Step 3: Secure coast and airfields under Vichy French control; Establish communications:</a:t>
            </a:r>
          </a:p>
          <a:p>
            <a:pPr indent="-342900" lvl="0" marL="342900" marR="0" rtl="0" algn="l">
              <a:lnSpc>
                <a:spcPct val="80000"/>
              </a:lnSpc>
              <a:spcBef>
                <a:spcPts val="448"/>
              </a:spcBef>
              <a:spcAft>
                <a:spcPts val="0"/>
              </a:spcAft>
              <a:buClr>
                <a:schemeClr val="accent1"/>
              </a:buClr>
              <a:buSzPct val="25000"/>
              <a:buFont typeface="Noto Sans Symbols"/>
              <a:buNone/>
            </a:pPr>
            <a:r>
              <a:rPr b="0" i="0" lang="en-US" sz="2240" u="none" cap="none" strike="noStrike">
                <a:solidFill>
                  <a:schemeClr val="dk2"/>
                </a:solidFill>
                <a:latin typeface="Source Sans Pro"/>
                <a:ea typeface="Source Sans Pro"/>
                <a:cs typeface="Source Sans Pro"/>
                <a:sym typeface="Source Sans Pro"/>
              </a:rPr>
              <a:t>		</a:t>
            </a:r>
            <a:r>
              <a:rPr b="0" i="0" lang="en-US" sz="2029" u="none" cap="none" strike="noStrike">
                <a:solidFill>
                  <a:schemeClr val="dk2"/>
                </a:solidFill>
                <a:latin typeface="Source Sans Pro"/>
                <a:ea typeface="Source Sans Pro"/>
                <a:cs typeface="Source Sans Pro"/>
                <a:sym typeface="Source Sans Pro"/>
              </a:rPr>
              <a:t>After that short night we marched the few miles to the airfield, our gear arriving in commandeered vehicles. The six of us who had trained in England were in charge of some 200 British troops and their radars (about equal numbers at the three landings at Oran, Algiers, and Casablanca). We erected a radar in its tent at the Oran airport. That evening (D + 3) I "controlled" (talked in on the two way radio) a group of fighter planes (Spitfires) coming from Gibraltar after dark. The airfield had no lights other than kerosene cans lighted at the last moment, nor did the aircraft have landing lights.”</a:t>
            </a:r>
          </a:p>
          <a:p>
            <a:pPr indent="-342900" lvl="0" marL="342900" marR="0" rtl="0" algn="l">
              <a:lnSpc>
                <a:spcPct val="80000"/>
              </a:lnSpc>
              <a:spcBef>
                <a:spcPts val="406"/>
              </a:spcBef>
              <a:spcAft>
                <a:spcPts val="0"/>
              </a:spcAft>
              <a:buClr>
                <a:schemeClr val="accent1"/>
              </a:buClr>
              <a:buSzPct val="25000"/>
              <a:buFont typeface="Noto Sans Symbols"/>
              <a:buNone/>
            </a:pPr>
            <a:r>
              <a:rPr b="0" i="0" lang="en-US" sz="2029" u="none" cap="none" strike="noStrike">
                <a:solidFill>
                  <a:schemeClr val="dk2"/>
                </a:solidFill>
                <a:latin typeface="Source Sans Pro"/>
                <a:ea typeface="Source Sans Pro"/>
                <a:cs typeface="Source Sans Pro"/>
                <a:sym typeface="Source Sans Pro"/>
              </a:rPr>
              <a:t>		“Some days later the rest of our battalion arrived from Casablanca and Algiers; all "American" radar operations were now centered in Oran. Our commanding officer gave three of the radar officers other duties (one as motor pool officer); three of us were in control of operations.”</a:t>
            </a:r>
          </a:p>
          <a:p>
            <a:pPr indent="-342900" lvl="0" marL="342900" marR="0" rtl="0" algn="l">
              <a:lnSpc>
                <a:spcPct val="80000"/>
              </a:lnSpc>
              <a:spcBef>
                <a:spcPts val="406"/>
              </a:spcBef>
              <a:spcAft>
                <a:spcPts val="0"/>
              </a:spcAft>
              <a:buClr>
                <a:schemeClr val="accent1"/>
              </a:buClr>
              <a:buSzPct val="25000"/>
              <a:buFont typeface="Noto Sans Symbols"/>
              <a:buNone/>
            </a:pPr>
            <a:r>
              <a:t/>
            </a:r>
            <a:endParaRPr b="0" i="0" sz="2029" u="none" cap="none" strike="noStrike">
              <a:solidFill>
                <a:schemeClr val="dk2"/>
              </a:solidFill>
              <a:latin typeface="Source Sans Pro"/>
              <a:ea typeface="Source Sans Pro"/>
              <a:cs typeface="Source Sans Pro"/>
              <a:sym typeface="Source Sans Pro"/>
            </a:endParaRPr>
          </a:p>
          <a:p>
            <a:pPr indent="-342900" lvl="0" marL="342900" marR="0" rtl="0" algn="l">
              <a:lnSpc>
                <a:spcPct val="80000"/>
              </a:lnSpc>
              <a:spcBef>
                <a:spcPts val="448"/>
              </a:spcBef>
              <a:spcAft>
                <a:spcPts val="0"/>
              </a:spcAft>
              <a:buClr>
                <a:schemeClr val="accent1"/>
              </a:buClr>
              <a:buSzPct val="25000"/>
              <a:buFont typeface="Noto Sans Symbols"/>
              <a:buNone/>
            </a:pPr>
            <a:r>
              <a:t/>
            </a:r>
            <a:endParaRPr b="0" i="0" sz="2240" u="none" cap="none" strike="noStrike">
              <a:solidFill>
                <a:schemeClr val="dk2"/>
              </a:solidFill>
              <a:latin typeface="Source Sans Pro"/>
              <a:ea typeface="Source Sans Pro"/>
              <a:cs typeface="Source Sans Pro"/>
              <a:sym typeface="Source Sans Pro"/>
            </a:endParaRPr>
          </a:p>
          <a:p>
            <a:pPr indent="-342900" lvl="0" marL="342900" marR="0" rtl="0" algn="l">
              <a:lnSpc>
                <a:spcPct val="80000"/>
              </a:lnSpc>
              <a:spcBef>
                <a:spcPts val="448"/>
              </a:spcBef>
              <a:spcAft>
                <a:spcPts val="0"/>
              </a:spcAft>
              <a:buClr>
                <a:schemeClr val="accent1"/>
              </a:buClr>
              <a:buSzPct val="71272"/>
              <a:buFont typeface="Noto Sans Symbols"/>
              <a:buNone/>
            </a:pPr>
            <a:r>
              <a:t/>
            </a:r>
            <a:endParaRPr b="0" i="0" sz="2240" u="none" cap="none" strike="noStrike">
              <a:solidFill>
                <a:schemeClr val="dk2"/>
              </a:solidFill>
              <a:latin typeface="Source Sans Pro"/>
              <a:ea typeface="Source Sans Pro"/>
              <a:cs typeface="Source Sans Pro"/>
              <a:sym typeface="Source Sans Pro"/>
            </a:endParaRPr>
          </a:p>
          <a:p>
            <a:pPr indent="-342900" lvl="0" marL="342900" marR="0" rtl="0" algn="l">
              <a:lnSpc>
                <a:spcPct val="80000"/>
              </a:lnSpc>
              <a:spcBef>
                <a:spcPts val="448"/>
              </a:spcBef>
              <a:buClr>
                <a:schemeClr val="accent1"/>
              </a:buClr>
              <a:buSzPct val="71272"/>
              <a:buFont typeface="Noto Sans Symbols"/>
              <a:buNone/>
            </a:pPr>
            <a:r>
              <a:t/>
            </a:r>
            <a:endParaRPr b="0" i="0" sz="2240" u="none" cap="none" strike="noStrike">
              <a:solidFill>
                <a:schemeClr val="dk2"/>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IMFT_master_PPT_template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IMFT_master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